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862fe51c9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abfef483b49b5"/>
  </p:sldMasterIdLst>
  <p:sldIdLst>
    <p:sldId xmlns:r="http://schemas.openxmlformats.org/officeDocument/2006/relationships" id="256" r:id="Ra4497ad31bd24b2e"/>
    <p:sldId xmlns:r="http://schemas.openxmlformats.org/officeDocument/2006/relationships" id="257" r:id="R24e68fbdfe694e49"/>
    <p:sldId xmlns:r="http://schemas.openxmlformats.org/officeDocument/2006/relationships" id="258" r:id="R54e49b608a1f4d74"/>
    <p:sldId xmlns:r="http://schemas.openxmlformats.org/officeDocument/2006/relationships" id="259" r:id="R44c1ff582c01409f"/>
    <p:sldId xmlns:r="http://schemas.openxmlformats.org/officeDocument/2006/relationships" id="260" r:id="Rf1ea122b761c43a5"/>
    <p:sldId xmlns:r="http://schemas.openxmlformats.org/officeDocument/2006/relationships" id="261" r:id="Rb2c2f24f6585486a"/>
    <p:sldId xmlns:r="http://schemas.openxmlformats.org/officeDocument/2006/relationships" id="262" r:id="R36d9e20df94e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abfef483b49b5" /><Relationship Type="http://schemas.openxmlformats.org/officeDocument/2006/relationships/slide" Target="/ppt/slides/slide1.xml" Id="Ra4497ad31bd24b2e" /><Relationship Type="http://schemas.openxmlformats.org/officeDocument/2006/relationships/slide" Target="/ppt/slides/slide2.xml" Id="R24e68fbdfe694e49" /><Relationship Type="http://schemas.openxmlformats.org/officeDocument/2006/relationships/slide" Target="/ppt/slides/slide3.xml" Id="R54e49b608a1f4d74" /><Relationship Type="http://schemas.openxmlformats.org/officeDocument/2006/relationships/slide" Target="/ppt/slides/slide4.xml" Id="R44c1ff582c01409f" /><Relationship Type="http://schemas.openxmlformats.org/officeDocument/2006/relationships/slide" Target="/ppt/slides/slide5.xml" Id="Rf1ea122b761c43a5" /><Relationship Type="http://schemas.openxmlformats.org/officeDocument/2006/relationships/slide" Target="/ppt/slides/slide6.xml" Id="Rb2c2f24f6585486a" /><Relationship Type="http://schemas.openxmlformats.org/officeDocument/2006/relationships/slide" Target="/ppt/slides/slide7.xml" Id="R36d9e20df94e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0c93a40b9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29c6bead44a4" /><Relationship Type="http://schemas.openxmlformats.org/officeDocument/2006/relationships/theme" Target="/ppt/slideMasters/theme/theme1.xml" Id="R055b05444949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c29c6bead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51453779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1310a51c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81b9a1df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de29c56b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a7311644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3037a482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885474a7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ERLING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BEKKEN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184 565 650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MARWEL JOHANNE BEKKEN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