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c3d9a9dc28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7719971cb4bc3"/>
  </p:sldMasterIdLst>
  <p:sldIdLst>
    <p:sldId xmlns:r="http://schemas.openxmlformats.org/officeDocument/2006/relationships" id="256" r:id="R74c11a36e7a84ec7"/>
    <p:sldId xmlns:r="http://schemas.openxmlformats.org/officeDocument/2006/relationships" id="257" r:id="Re647d3260c854b07"/>
    <p:sldId xmlns:r="http://schemas.openxmlformats.org/officeDocument/2006/relationships" id="258" r:id="R8101effbf6c64df1"/>
    <p:sldId xmlns:r="http://schemas.openxmlformats.org/officeDocument/2006/relationships" id="259" r:id="R646b7ef14c9c448a"/>
    <p:sldId xmlns:r="http://schemas.openxmlformats.org/officeDocument/2006/relationships" id="260" r:id="Rcd7d89e395624099"/>
    <p:sldId xmlns:r="http://schemas.openxmlformats.org/officeDocument/2006/relationships" id="261" r:id="R98d95c12aef344d4"/>
    <p:sldId xmlns:r="http://schemas.openxmlformats.org/officeDocument/2006/relationships" id="262" r:id="Rbc7fd6ba85f8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7719971cb4bc3" /><Relationship Type="http://schemas.openxmlformats.org/officeDocument/2006/relationships/slide" Target="/ppt/slides/slide1.xml" Id="R74c11a36e7a84ec7" /><Relationship Type="http://schemas.openxmlformats.org/officeDocument/2006/relationships/slide" Target="/ppt/slides/slide2.xml" Id="Re647d3260c854b07" /><Relationship Type="http://schemas.openxmlformats.org/officeDocument/2006/relationships/slide" Target="/ppt/slides/slide3.xml" Id="R8101effbf6c64df1" /><Relationship Type="http://schemas.openxmlformats.org/officeDocument/2006/relationships/slide" Target="/ppt/slides/slide4.xml" Id="R646b7ef14c9c448a" /><Relationship Type="http://schemas.openxmlformats.org/officeDocument/2006/relationships/slide" Target="/ppt/slides/slide5.xml" Id="Rcd7d89e395624099" /><Relationship Type="http://schemas.openxmlformats.org/officeDocument/2006/relationships/slide" Target="/ppt/slides/slide6.xml" Id="R98d95c12aef344d4" /><Relationship Type="http://schemas.openxmlformats.org/officeDocument/2006/relationships/slide" Target="/ppt/slides/slide7.xml" Id="Rbc7fd6ba85f8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81b9664b5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e4205fd84d53" /><Relationship Type="http://schemas.openxmlformats.org/officeDocument/2006/relationships/theme" Target="/ppt/slideMasters/theme/theme1.xml" Id="R295d1d2ac6c740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5e4205fd84d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b677a18e7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34e2a3df643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e91021780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2c52e365a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bcf7d07b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7547f9c8946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9949af4394d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