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f4d41a50fe41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1436ba2174014"/>
  </p:sldMasterIdLst>
  <p:sldIdLst>
    <p:sldId xmlns:r="http://schemas.openxmlformats.org/officeDocument/2006/relationships" id="256" r:id="R9ea6161e5f994301"/>
    <p:sldId xmlns:r="http://schemas.openxmlformats.org/officeDocument/2006/relationships" id="257" r:id="R49804fd3e45f4d56"/>
    <p:sldId xmlns:r="http://schemas.openxmlformats.org/officeDocument/2006/relationships" id="258" r:id="R3a7786a6b3744749"/>
    <p:sldId xmlns:r="http://schemas.openxmlformats.org/officeDocument/2006/relationships" id="259" r:id="R2e6a2c19e5ba4d9f"/>
    <p:sldId xmlns:r="http://schemas.openxmlformats.org/officeDocument/2006/relationships" id="260" r:id="R1838a1136e33482c"/>
    <p:sldId xmlns:r="http://schemas.openxmlformats.org/officeDocument/2006/relationships" id="261" r:id="Reab56499748c4a7d"/>
    <p:sldId xmlns:r="http://schemas.openxmlformats.org/officeDocument/2006/relationships" id="262" r:id="Rd9e4dee736fc46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1436ba2174014" /><Relationship Type="http://schemas.openxmlformats.org/officeDocument/2006/relationships/slide" Target="/ppt/slides/slide1.xml" Id="R9ea6161e5f994301" /><Relationship Type="http://schemas.openxmlformats.org/officeDocument/2006/relationships/slide" Target="/ppt/slides/slide2.xml" Id="R49804fd3e45f4d56" /><Relationship Type="http://schemas.openxmlformats.org/officeDocument/2006/relationships/slide" Target="/ppt/slides/slide3.xml" Id="R3a7786a6b3744749" /><Relationship Type="http://schemas.openxmlformats.org/officeDocument/2006/relationships/slide" Target="/ppt/slides/slide4.xml" Id="R2e6a2c19e5ba4d9f" /><Relationship Type="http://schemas.openxmlformats.org/officeDocument/2006/relationships/slide" Target="/ppt/slides/slide5.xml" Id="R1838a1136e33482c" /><Relationship Type="http://schemas.openxmlformats.org/officeDocument/2006/relationships/slide" Target="/ppt/slides/slide6.xml" Id="Reab56499748c4a7d" /><Relationship Type="http://schemas.openxmlformats.org/officeDocument/2006/relationships/slide" Target="/ppt/slides/slide7.xml" Id="Rd9e4dee736fc46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f13f69af14c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260414bc04c71" /><Relationship Type="http://schemas.openxmlformats.org/officeDocument/2006/relationships/theme" Target="/ppt/slideMasters/theme/theme1.xml" Id="Rc56f2e6a44c1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260414bc04c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12de7a1f6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78096f4be4e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fc241e3d6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ff403159b44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b1fe482a447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8aad6ddba4c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dd298037341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493 022 514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555 361 456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JØRGEN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