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33b1f63e1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28ac4b73947f4"/>
  </p:sldMasterIdLst>
  <p:sldIdLst>
    <p:sldId xmlns:r="http://schemas.openxmlformats.org/officeDocument/2006/relationships" id="256" r:id="Rda10b41015cd405a"/>
    <p:sldId xmlns:r="http://schemas.openxmlformats.org/officeDocument/2006/relationships" id="257" r:id="R7d84638705e44885"/>
    <p:sldId xmlns:r="http://schemas.openxmlformats.org/officeDocument/2006/relationships" id="258" r:id="Rfb50374b9ec14965"/>
    <p:sldId xmlns:r="http://schemas.openxmlformats.org/officeDocument/2006/relationships" id="259" r:id="R412fd52dda4d4829"/>
    <p:sldId xmlns:r="http://schemas.openxmlformats.org/officeDocument/2006/relationships" id="260" r:id="R02f206a590cc4abd"/>
    <p:sldId xmlns:r="http://schemas.openxmlformats.org/officeDocument/2006/relationships" id="261" r:id="Rd97513b5be4747d6"/>
    <p:sldId xmlns:r="http://schemas.openxmlformats.org/officeDocument/2006/relationships" id="262" r:id="R8ee4664b60b343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28ac4b73947f4" /><Relationship Type="http://schemas.openxmlformats.org/officeDocument/2006/relationships/slide" Target="/ppt/slides/slide1.xml" Id="Rda10b41015cd405a" /><Relationship Type="http://schemas.openxmlformats.org/officeDocument/2006/relationships/slide" Target="/ppt/slides/slide2.xml" Id="R7d84638705e44885" /><Relationship Type="http://schemas.openxmlformats.org/officeDocument/2006/relationships/slide" Target="/ppt/slides/slide3.xml" Id="Rfb50374b9ec14965" /><Relationship Type="http://schemas.openxmlformats.org/officeDocument/2006/relationships/slide" Target="/ppt/slides/slide4.xml" Id="R412fd52dda4d4829" /><Relationship Type="http://schemas.openxmlformats.org/officeDocument/2006/relationships/slide" Target="/ppt/slides/slide5.xml" Id="R02f206a590cc4abd" /><Relationship Type="http://schemas.openxmlformats.org/officeDocument/2006/relationships/slide" Target="/ppt/slides/slide6.xml" Id="Rd97513b5be4747d6" /><Relationship Type="http://schemas.openxmlformats.org/officeDocument/2006/relationships/slide" Target="/ppt/slides/slide7.xml" Id="R8ee4664b60b343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71a6e70a547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7145d61644024" /><Relationship Type="http://schemas.openxmlformats.org/officeDocument/2006/relationships/theme" Target="/ppt/slideMasters/theme/theme1.xml" Id="R9361103dc90149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7145d616440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8c7ba932f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ad5888105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3ebe8c91047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068f9bf10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80d996526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b637af9ea40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8ae1cefb6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22 593 008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27 689 961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28 242 185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NJÅL BØHN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Engvegen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