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eb91c1d5e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498f92f0d4e0c"/>
  </p:sldMasterIdLst>
  <p:sldIdLst>
    <p:sldId xmlns:r="http://schemas.openxmlformats.org/officeDocument/2006/relationships" id="256" r:id="R9dd1180593384d63"/>
    <p:sldId xmlns:r="http://schemas.openxmlformats.org/officeDocument/2006/relationships" id="257" r:id="Rbcf2df86f94a4b65"/>
    <p:sldId xmlns:r="http://schemas.openxmlformats.org/officeDocument/2006/relationships" id="258" r:id="R5aecd6216f8b42a4"/>
    <p:sldId xmlns:r="http://schemas.openxmlformats.org/officeDocument/2006/relationships" id="259" r:id="Rcbcab310dec54c50"/>
    <p:sldId xmlns:r="http://schemas.openxmlformats.org/officeDocument/2006/relationships" id="260" r:id="R119b5329a8484ce3"/>
    <p:sldId xmlns:r="http://schemas.openxmlformats.org/officeDocument/2006/relationships" id="261" r:id="Ref1b5d899b5b4f5a"/>
    <p:sldId xmlns:r="http://schemas.openxmlformats.org/officeDocument/2006/relationships" id="262" r:id="Rb7ed49efc40d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498f92f0d4e0c" /><Relationship Type="http://schemas.openxmlformats.org/officeDocument/2006/relationships/slide" Target="/ppt/slides/slide1.xml" Id="R9dd1180593384d63" /><Relationship Type="http://schemas.openxmlformats.org/officeDocument/2006/relationships/slide" Target="/ppt/slides/slide2.xml" Id="Rbcf2df86f94a4b65" /><Relationship Type="http://schemas.openxmlformats.org/officeDocument/2006/relationships/slide" Target="/ppt/slides/slide3.xml" Id="R5aecd6216f8b42a4" /><Relationship Type="http://schemas.openxmlformats.org/officeDocument/2006/relationships/slide" Target="/ppt/slides/slide4.xml" Id="Rcbcab310dec54c50" /><Relationship Type="http://schemas.openxmlformats.org/officeDocument/2006/relationships/slide" Target="/ppt/slides/slide5.xml" Id="R119b5329a8484ce3" /><Relationship Type="http://schemas.openxmlformats.org/officeDocument/2006/relationships/slide" Target="/ppt/slides/slide6.xml" Id="Ref1b5d899b5b4f5a" /><Relationship Type="http://schemas.openxmlformats.org/officeDocument/2006/relationships/slide" Target="/ppt/slides/slide7.xml" Id="Rb7ed49efc40d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ac1b5b192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caa8b0e274089" /><Relationship Type="http://schemas.openxmlformats.org/officeDocument/2006/relationships/theme" Target="/ppt/slideMasters/theme/theme1.xml" Id="Rcd85f90679ef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caa8b0e27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f373f416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324638f81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4ae384ff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a90e8d0a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80a3c05f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a44c3f061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f20a3bc05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BLOMSÆTER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BLOMSÆTER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1 821 696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2 031 928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Stongsvingen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