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46a5dde43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80e7cecb3c4715"/>
  </p:sldMasterIdLst>
  <p:sldIdLst>
    <p:sldId xmlns:r="http://schemas.openxmlformats.org/officeDocument/2006/relationships" id="256" r:id="R64122c9b0bfd4540"/>
    <p:sldId xmlns:r="http://schemas.openxmlformats.org/officeDocument/2006/relationships" id="257" r:id="Ref3c351b69114e7e"/>
    <p:sldId xmlns:r="http://schemas.openxmlformats.org/officeDocument/2006/relationships" id="258" r:id="R7e5a9579f4f44e80"/>
    <p:sldId xmlns:r="http://schemas.openxmlformats.org/officeDocument/2006/relationships" id="259" r:id="Ra86f4937320a4d41"/>
    <p:sldId xmlns:r="http://schemas.openxmlformats.org/officeDocument/2006/relationships" id="260" r:id="R736f5a75beb64748"/>
    <p:sldId xmlns:r="http://schemas.openxmlformats.org/officeDocument/2006/relationships" id="261" r:id="R23667f7dc7704b87"/>
    <p:sldId xmlns:r="http://schemas.openxmlformats.org/officeDocument/2006/relationships" id="262" r:id="Rab2c1b48a594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0e7cecb3c4715" /><Relationship Type="http://schemas.openxmlformats.org/officeDocument/2006/relationships/slide" Target="/ppt/slides/slide1.xml" Id="R64122c9b0bfd4540" /><Relationship Type="http://schemas.openxmlformats.org/officeDocument/2006/relationships/slide" Target="/ppt/slides/slide2.xml" Id="Ref3c351b69114e7e" /><Relationship Type="http://schemas.openxmlformats.org/officeDocument/2006/relationships/slide" Target="/ppt/slides/slide3.xml" Id="R7e5a9579f4f44e80" /><Relationship Type="http://schemas.openxmlformats.org/officeDocument/2006/relationships/slide" Target="/ppt/slides/slide4.xml" Id="Ra86f4937320a4d41" /><Relationship Type="http://schemas.openxmlformats.org/officeDocument/2006/relationships/slide" Target="/ppt/slides/slide5.xml" Id="R736f5a75beb64748" /><Relationship Type="http://schemas.openxmlformats.org/officeDocument/2006/relationships/slide" Target="/ppt/slides/slide6.xml" Id="R23667f7dc7704b87" /><Relationship Type="http://schemas.openxmlformats.org/officeDocument/2006/relationships/slide" Target="/ppt/slides/slide7.xml" Id="Rab2c1b48a594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e6a08e0cf4b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2986e72ca4147" /><Relationship Type="http://schemas.openxmlformats.org/officeDocument/2006/relationships/theme" Target="/ppt/slideMasters/theme/theme1.xml" Id="Re83f98f9360e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2986e72ca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6381f2e4b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ca4e2edb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5978667c54d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117026939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a61818120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a91dcf826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9cb12734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