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2f409097a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affb42e5d4863"/>
  </p:sldMasterIdLst>
  <p:sldIdLst>
    <p:sldId xmlns:r="http://schemas.openxmlformats.org/officeDocument/2006/relationships" id="256" r:id="R6bb901a4b39e430d"/>
    <p:sldId xmlns:r="http://schemas.openxmlformats.org/officeDocument/2006/relationships" id="257" r:id="R44d3c94f1d454840"/>
    <p:sldId xmlns:r="http://schemas.openxmlformats.org/officeDocument/2006/relationships" id="258" r:id="R0e69c40bd48d4181"/>
    <p:sldId xmlns:r="http://schemas.openxmlformats.org/officeDocument/2006/relationships" id="259" r:id="Rd78de1741ba34fd2"/>
    <p:sldId xmlns:r="http://schemas.openxmlformats.org/officeDocument/2006/relationships" id="260" r:id="R5be8ca7544794d91"/>
    <p:sldId xmlns:r="http://schemas.openxmlformats.org/officeDocument/2006/relationships" id="261" r:id="R01ec696a444246ba"/>
    <p:sldId xmlns:r="http://schemas.openxmlformats.org/officeDocument/2006/relationships" id="262" r:id="R6c71566addea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affb42e5d4863" /><Relationship Type="http://schemas.openxmlformats.org/officeDocument/2006/relationships/slide" Target="/ppt/slides/slide1.xml" Id="R6bb901a4b39e430d" /><Relationship Type="http://schemas.openxmlformats.org/officeDocument/2006/relationships/slide" Target="/ppt/slides/slide2.xml" Id="R44d3c94f1d454840" /><Relationship Type="http://schemas.openxmlformats.org/officeDocument/2006/relationships/slide" Target="/ppt/slides/slide3.xml" Id="R0e69c40bd48d4181" /><Relationship Type="http://schemas.openxmlformats.org/officeDocument/2006/relationships/slide" Target="/ppt/slides/slide4.xml" Id="Rd78de1741ba34fd2" /><Relationship Type="http://schemas.openxmlformats.org/officeDocument/2006/relationships/slide" Target="/ppt/slides/slide5.xml" Id="R5be8ca7544794d91" /><Relationship Type="http://schemas.openxmlformats.org/officeDocument/2006/relationships/slide" Target="/ppt/slides/slide6.xml" Id="R01ec696a444246ba" /><Relationship Type="http://schemas.openxmlformats.org/officeDocument/2006/relationships/slide" Target="/ppt/slides/slide7.xml" Id="R6c71566addea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cbbe5e6f1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96b5b471c478c" /><Relationship Type="http://schemas.openxmlformats.org/officeDocument/2006/relationships/theme" Target="/ppt/slideMasters/theme/theme1.xml" Id="R4b3f98b1159f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96b5b471c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9a8ee1d9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1402fbd64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84d207ca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61fb5d2a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db39e923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8e2c7c72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b940a27e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HOLM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