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6c7e5780d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3761d17ab4ff6"/>
  </p:sldMasterIdLst>
  <p:sldIdLst>
    <p:sldId xmlns:r="http://schemas.openxmlformats.org/officeDocument/2006/relationships" id="256" r:id="R420b88e984264546"/>
    <p:sldId xmlns:r="http://schemas.openxmlformats.org/officeDocument/2006/relationships" id="257" r:id="Rf6c8b782e88d4e86"/>
    <p:sldId xmlns:r="http://schemas.openxmlformats.org/officeDocument/2006/relationships" id="258" r:id="R23624187be1b40c4"/>
    <p:sldId xmlns:r="http://schemas.openxmlformats.org/officeDocument/2006/relationships" id="259" r:id="R4cb813b13f8c477c"/>
    <p:sldId xmlns:r="http://schemas.openxmlformats.org/officeDocument/2006/relationships" id="260" r:id="Rc418449e540a4b14"/>
    <p:sldId xmlns:r="http://schemas.openxmlformats.org/officeDocument/2006/relationships" id="261" r:id="Raa636195424e4756"/>
    <p:sldId xmlns:r="http://schemas.openxmlformats.org/officeDocument/2006/relationships" id="262" r:id="Rb3c075de2865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3761d17ab4ff6" /><Relationship Type="http://schemas.openxmlformats.org/officeDocument/2006/relationships/slide" Target="/ppt/slides/slide1.xml" Id="R420b88e984264546" /><Relationship Type="http://schemas.openxmlformats.org/officeDocument/2006/relationships/slide" Target="/ppt/slides/slide2.xml" Id="Rf6c8b782e88d4e86" /><Relationship Type="http://schemas.openxmlformats.org/officeDocument/2006/relationships/slide" Target="/ppt/slides/slide3.xml" Id="R23624187be1b40c4" /><Relationship Type="http://schemas.openxmlformats.org/officeDocument/2006/relationships/slide" Target="/ppt/slides/slide4.xml" Id="R4cb813b13f8c477c" /><Relationship Type="http://schemas.openxmlformats.org/officeDocument/2006/relationships/slide" Target="/ppt/slides/slide5.xml" Id="Rc418449e540a4b14" /><Relationship Type="http://schemas.openxmlformats.org/officeDocument/2006/relationships/slide" Target="/ppt/slides/slide6.xml" Id="Raa636195424e4756" /><Relationship Type="http://schemas.openxmlformats.org/officeDocument/2006/relationships/slide" Target="/ppt/slides/slide7.xml" Id="Rb3c075de2865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dcc5423d7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18c6a1f44ef3" /><Relationship Type="http://schemas.openxmlformats.org/officeDocument/2006/relationships/theme" Target="/ppt/slideMasters/theme/theme1.xml" Id="Rb9d4f8805682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618c6a1f4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62de6a41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086a6028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948f6bd3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d9a59d6f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11c1be95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8b65a7d9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86d24b62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