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d92fba820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0965db24b4183"/>
  </p:sldMasterIdLst>
  <p:sldIdLst>
    <p:sldId xmlns:r="http://schemas.openxmlformats.org/officeDocument/2006/relationships" id="256" r:id="R262e68ad6d964c7d"/>
    <p:sldId xmlns:r="http://schemas.openxmlformats.org/officeDocument/2006/relationships" id="257" r:id="R7d9fe31fc716428d"/>
    <p:sldId xmlns:r="http://schemas.openxmlformats.org/officeDocument/2006/relationships" id="258" r:id="Rf167a67f881949d3"/>
    <p:sldId xmlns:r="http://schemas.openxmlformats.org/officeDocument/2006/relationships" id="259" r:id="R7ec551963c104ca5"/>
    <p:sldId xmlns:r="http://schemas.openxmlformats.org/officeDocument/2006/relationships" id="260" r:id="R7fcaf8a763ac4cdb"/>
    <p:sldId xmlns:r="http://schemas.openxmlformats.org/officeDocument/2006/relationships" id="261" r:id="R48982b75ead74b36"/>
    <p:sldId xmlns:r="http://schemas.openxmlformats.org/officeDocument/2006/relationships" id="262" r:id="R9100e37bb1dd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0965db24b4183" /><Relationship Type="http://schemas.openxmlformats.org/officeDocument/2006/relationships/slide" Target="/ppt/slides/slide1.xml" Id="R262e68ad6d964c7d" /><Relationship Type="http://schemas.openxmlformats.org/officeDocument/2006/relationships/slide" Target="/ppt/slides/slide2.xml" Id="R7d9fe31fc716428d" /><Relationship Type="http://schemas.openxmlformats.org/officeDocument/2006/relationships/slide" Target="/ppt/slides/slide3.xml" Id="Rf167a67f881949d3" /><Relationship Type="http://schemas.openxmlformats.org/officeDocument/2006/relationships/slide" Target="/ppt/slides/slide4.xml" Id="R7ec551963c104ca5" /><Relationship Type="http://schemas.openxmlformats.org/officeDocument/2006/relationships/slide" Target="/ppt/slides/slide5.xml" Id="R7fcaf8a763ac4cdb" /><Relationship Type="http://schemas.openxmlformats.org/officeDocument/2006/relationships/slide" Target="/ppt/slides/slide6.xml" Id="R48982b75ead74b36" /><Relationship Type="http://schemas.openxmlformats.org/officeDocument/2006/relationships/slide" Target="/ppt/slides/slide7.xml" Id="R9100e37bb1dd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894c13c7e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7cc3677b2409b" /><Relationship Type="http://schemas.openxmlformats.org/officeDocument/2006/relationships/theme" Target="/ppt/slideMasters/theme/theme1.xml" Id="R224e7a361954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7cc3677b2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428bbfbe043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d39e13e82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572eadd47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eb7208c71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b95444e52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fff4da2e3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62fa0578b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76 217 767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117 909 357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121 153 776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BIANCA VILHELMINE PAUS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CARON PAUS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Paus, Solveien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