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9979f9eef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892fe85e74f03"/>
  </p:sldMasterIdLst>
  <p:sldIdLst>
    <p:sldId xmlns:r="http://schemas.openxmlformats.org/officeDocument/2006/relationships" id="256" r:id="R14637e3ac6484199"/>
    <p:sldId xmlns:r="http://schemas.openxmlformats.org/officeDocument/2006/relationships" id="257" r:id="R4810fc6e9c694cb4"/>
    <p:sldId xmlns:r="http://schemas.openxmlformats.org/officeDocument/2006/relationships" id="258" r:id="R8a2e8795355e44d4"/>
    <p:sldId xmlns:r="http://schemas.openxmlformats.org/officeDocument/2006/relationships" id="259" r:id="R2a6f6384c74b4f31"/>
    <p:sldId xmlns:r="http://schemas.openxmlformats.org/officeDocument/2006/relationships" id="260" r:id="R6416ac1431a84b61"/>
    <p:sldId xmlns:r="http://schemas.openxmlformats.org/officeDocument/2006/relationships" id="261" r:id="R56bbea2c0ca941de"/>
    <p:sldId xmlns:r="http://schemas.openxmlformats.org/officeDocument/2006/relationships" id="262" r:id="R24a0224eb79f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892fe85e74f03" /><Relationship Type="http://schemas.openxmlformats.org/officeDocument/2006/relationships/slide" Target="/ppt/slides/slide1.xml" Id="R14637e3ac6484199" /><Relationship Type="http://schemas.openxmlformats.org/officeDocument/2006/relationships/slide" Target="/ppt/slides/slide2.xml" Id="R4810fc6e9c694cb4" /><Relationship Type="http://schemas.openxmlformats.org/officeDocument/2006/relationships/slide" Target="/ppt/slides/slide3.xml" Id="R8a2e8795355e44d4" /><Relationship Type="http://schemas.openxmlformats.org/officeDocument/2006/relationships/slide" Target="/ppt/slides/slide4.xml" Id="R2a6f6384c74b4f31" /><Relationship Type="http://schemas.openxmlformats.org/officeDocument/2006/relationships/slide" Target="/ppt/slides/slide5.xml" Id="R6416ac1431a84b61" /><Relationship Type="http://schemas.openxmlformats.org/officeDocument/2006/relationships/slide" Target="/ppt/slides/slide6.xml" Id="R56bbea2c0ca941de" /><Relationship Type="http://schemas.openxmlformats.org/officeDocument/2006/relationships/slide" Target="/ppt/slides/slide7.xml" Id="R24a0224eb79f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30960cff8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157e448e74fde" /><Relationship Type="http://schemas.openxmlformats.org/officeDocument/2006/relationships/theme" Target="/ppt/slideMasters/theme/theme1.xml" Id="R6b7824fe35a6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157e448e7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c991baeec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98853257f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0c7153aa4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08b150d8a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adfd796943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2b44b942b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e9e56332a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 INVEST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68 107 450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68 392 583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RINGHEIM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Ringheimsvegen 181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22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