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8e2b20035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beed870be4283"/>
  </p:sldMasterIdLst>
  <p:sldIdLst>
    <p:sldId xmlns:r="http://schemas.openxmlformats.org/officeDocument/2006/relationships" id="256" r:id="R3660a0d795024fa2"/>
    <p:sldId xmlns:r="http://schemas.openxmlformats.org/officeDocument/2006/relationships" id="257" r:id="R78086577dc5143ce"/>
    <p:sldId xmlns:r="http://schemas.openxmlformats.org/officeDocument/2006/relationships" id="258" r:id="Rce55d52416624d8a"/>
    <p:sldId xmlns:r="http://schemas.openxmlformats.org/officeDocument/2006/relationships" id="259" r:id="R5bec4b73c4e64bf5"/>
    <p:sldId xmlns:r="http://schemas.openxmlformats.org/officeDocument/2006/relationships" id="260" r:id="Rb81c48b8bb9c4a8e"/>
    <p:sldId xmlns:r="http://schemas.openxmlformats.org/officeDocument/2006/relationships" id="261" r:id="Re37ef09900e14954"/>
    <p:sldId xmlns:r="http://schemas.openxmlformats.org/officeDocument/2006/relationships" id="262" r:id="R7d7810fc48c3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beed870be4283" /><Relationship Type="http://schemas.openxmlformats.org/officeDocument/2006/relationships/slide" Target="/ppt/slides/slide1.xml" Id="R3660a0d795024fa2" /><Relationship Type="http://schemas.openxmlformats.org/officeDocument/2006/relationships/slide" Target="/ppt/slides/slide2.xml" Id="R78086577dc5143ce" /><Relationship Type="http://schemas.openxmlformats.org/officeDocument/2006/relationships/slide" Target="/ppt/slides/slide3.xml" Id="Rce55d52416624d8a" /><Relationship Type="http://schemas.openxmlformats.org/officeDocument/2006/relationships/slide" Target="/ppt/slides/slide4.xml" Id="R5bec4b73c4e64bf5" /><Relationship Type="http://schemas.openxmlformats.org/officeDocument/2006/relationships/slide" Target="/ppt/slides/slide5.xml" Id="Rb81c48b8bb9c4a8e" /><Relationship Type="http://schemas.openxmlformats.org/officeDocument/2006/relationships/slide" Target="/ppt/slides/slide6.xml" Id="Re37ef09900e14954" /><Relationship Type="http://schemas.openxmlformats.org/officeDocument/2006/relationships/slide" Target="/ppt/slides/slide7.xml" Id="R7d7810fc48c3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f98720263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f0de6350e44c6" /><Relationship Type="http://schemas.openxmlformats.org/officeDocument/2006/relationships/theme" Target="/ppt/slideMasters/theme/theme1.xml" Id="R14133c08bcd0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f0de6350e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e8bbddd19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bf428a2f5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7e7a255b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17686540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e92556173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d2b5d8e9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d4c2fe75e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12 525 157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15 163 764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GJORDING MONA LEFDAL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 HOLDING AS  –  32,2 %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Mona Lefdal Gjording, Granåsen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