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2ddd93d96140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5c7f3a81974fb0"/>
  </p:sldMasterIdLst>
  <p:sldIdLst>
    <p:sldId xmlns:r="http://schemas.openxmlformats.org/officeDocument/2006/relationships" id="256" r:id="R7ba037db4b554ba5"/>
    <p:sldId xmlns:r="http://schemas.openxmlformats.org/officeDocument/2006/relationships" id="257" r:id="Rf42600e7fcc941b9"/>
    <p:sldId xmlns:r="http://schemas.openxmlformats.org/officeDocument/2006/relationships" id="258" r:id="R32d4106a968a4b9b"/>
    <p:sldId xmlns:r="http://schemas.openxmlformats.org/officeDocument/2006/relationships" id="259" r:id="R7435e5fc798742ff"/>
    <p:sldId xmlns:r="http://schemas.openxmlformats.org/officeDocument/2006/relationships" id="260" r:id="R5eab3fd4ec604837"/>
    <p:sldId xmlns:r="http://schemas.openxmlformats.org/officeDocument/2006/relationships" id="261" r:id="Ra2c43a6cf6964dbf"/>
    <p:sldId xmlns:r="http://schemas.openxmlformats.org/officeDocument/2006/relationships" id="262" r:id="R2e717c02f5db49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c7f3a81974fb0" /><Relationship Type="http://schemas.openxmlformats.org/officeDocument/2006/relationships/slide" Target="/ppt/slides/slide1.xml" Id="R7ba037db4b554ba5" /><Relationship Type="http://schemas.openxmlformats.org/officeDocument/2006/relationships/slide" Target="/ppt/slides/slide2.xml" Id="Rf42600e7fcc941b9" /><Relationship Type="http://schemas.openxmlformats.org/officeDocument/2006/relationships/slide" Target="/ppt/slides/slide3.xml" Id="R32d4106a968a4b9b" /><Relationship Type="http://schemas.openxmlformats.org/officeDocument/2006/relationships/slide" Target="/ppt/slides/slide4.xml" Id="R7435e5fc798742ff" /><Relationship Type="http://schemas.openxmlformats.org/officeDocument/2006/relationships/slide" Target="/ppt/slides/slide5.xml" Id="R5eab3fd4ec604837" /><Relationship Type="http://schemas.openxmlformats.org/officeDocument/2006/relationships/slide" Target="/ppt/slides/slide6.xml" Id="Ra2c43a6cf6964dbf" /><Relationship Type="http://schemas.openxmlformats.org/officeDocument/2006/relationships/slide" Target="/ppt/slides/slide7.xml" Id="R2e717c02f5db49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d88f9a72f49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fe495e45e40ca" /><Relationship Type="http://schemas.openxmlformats.org/officeDocument/2006/relationships/theme" Target="/ppt/slideMasters/theme/theme1.xml" Id="R8df60c2f94654f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efe495e45e40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c74d56e544d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fa581883947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8f9fc2a8f4a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276785a6249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3b859f65c44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d3673521245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d8210c68c46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SANDØY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SANDØY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SANDØY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SANDØY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SANDØY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SANDØY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−179 145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1 027 465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16 671 834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17 253 908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SANDØY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SANDØY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SANDØY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SANDØY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Lundsengvegen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15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988 972 576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SANDØY INVEST AS</a:t>
            </a:r>
          </a:p>
        </p:txBody>
      </p:sp>
    </p:spTree>
  </p:cSld>
  <p:clrMapOvr>
    <a:masterClrMapping xmlns:a="http://schemas.openxmlformats.org/drawingml/2006/main"/>
  </p:clrMapOvr>
</p:sld>
</file>