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4a905cb4e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7fb56795243cc"/>
  </p:sldMasterIdLst>
  <p:sldIdLst>
    <p:sldId xmlns:r="http://schemas.openxmlformats.org/officeDocument/2006/relationships" id="256" r:id="R8597db18de9d4de9"/>
    <p:sldId xmlns:r="http://schemas.openxmlformats.org/officeDocument/2006/relationships" id="257" r:id="Rfe3d2747ab11491e"/>
    <p:sldId xmlns:r="http://schemas.openxmlformats.org/officeDocument/2006/relationships" id="258" r:id="Rea4d4b123be042ab"/>
    <p:sldId xmlns:r="http://schemas.openxmlformats.org/officeDocument/2006/relationships" id="259" r:id="R65dbfc229b9744eb"/>
    <p:sldId xmlns:r="http://schemas.openxmlformats.org/officeDocument/2006/relationships" id="260" r:id="R5a2ae313ebdc40e1"/>
    <p:sldId xmlns:r="http://schemas.openxmlformats.org/officeDocument/2006/relationships" id="261" r:id="R6ff4b7da1ac44bc7"/>
    <p:sldId xmlns:r="http://schemas.openxmlformats.org/officeDocument/2006/relationships" id="262" r:id="R91f3422196c3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7fb56795243cc" /><Relationship Type="http://schemas.openxmlformats.org/officeDocument/2006/relationships/slide" Target="/ppt/slides/slide1.xml" Id="R8597db18de9d4de9" /><Relationship Type="http://schemas.openxmlformats.org/officeDocument/2006/relationships/slide" Target="/ppt/slides/slide2.xml" Id="Rfe3d2747ab11491e" /><Relationship Type="http://schemas.openxmlformats.org/officeDocument/2006/relationships/slide" Target="/ppt/slides/slide3.xml" Id="Rea4d4b123be042ab" /><Relationship Type="http://schemas.openxmlformats.org/officeDocument/2006/relationships/slide" Target="/ppt/slides/slide4.xml" Id="R65dbfc229b9744eb" /><Relationship Type="http://schemas.openxmlformats.org/officeDocument/2006/relationships/slide" Target="/ppt/slides/slide5.xml" Id="R5a2ae313ebdc40e1" /><Relationship Type="http://schemas.openxmlformats.org/officeDocument/2006/relationships/slide" Target="/ppt/slides/slide6.xml" Id="R6ff4b7da1ac44bc7" /><Relationship Type="http://schemas.openxmlformats.org/officeDocument/2006/relationships/slide" Target="/ppt/slides/slide7.xml" Id="R91f3422196c3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36c7b6fa2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2a4c7201944ae" /><Relationship Type="http://schemas.openxmlformats.org/officeDocument/2006/relationships/theme" Target="/ppt/slideMasters/theme/theme1.xml" Id="Rfac7a2e9a8c0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2a4c72019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a02911a64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c541d5a9c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c2052c733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85db7c4b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43d0bc9e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e3eedffd24c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8fb0ef342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SNOTRA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4 797 419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32 792 174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Hedvig Juell, 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helen@juell.org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988 974 218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