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5545ebc34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da70ec2ec4854"/>
  </p:sldMasterIdLst>
  <p:sldIdLst>
    <p:sldId xmlns:r="http://schemas.openxmlformats.org/officeDocument/2006/relationships" id="256" r:id="Rc3f381ffa8654f5b"/>
    <p:sldId xmlns:r="http://schemas.openxmlformats.org/officeDocument/2006/relationships" id="257" r:id="Rfbe1c87599f14f63"/>
    <p:sldId xmlns:r="http://schemas.openxmlformats.org/officeDocument/2006/relationships" id="258" r:id="Rf7292ec08b224ca7"/>
    <p:sldId xmlns:r="http://schemas.openxmlformats.org/officeDocument/2006/relationships" id="259" r:id="R242221bebafb4e28"/>
    <p:sldId xmlns:r="http://schemas.openxmlformats.org/officeDocument/2006/relationships" id="260" r:id="Rf5f6388b5d2a4b99"/>
    <p:sldId xmlns:r="http://schemas.openxmlformats.org/officeDocument/2006/relationships" id="261" r:id="Raccab7a71dfe4841"/>
    <p:sldId xmlns:r="http://schemas.openxmlformats.org/officeDocument/2006/relationships" id="262" r:id="Rb0bb92381cd8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da70ec2ec4854" /><Relationship Type="http://schemas.openxmlformats.org/officeDocument/2006/relationships/slide" Target="/ppt/slides/slide1.xml" Id="Rc3f381ffa8654f5b" /><Relationship Type="http://schemas.openxmlformats.org/officeDocument/2006/relationships/slide" Target="/ppt/slides/slide2.xml" Id="Rfbe1c87599f14f63" /><Relationship Type="http://schemas.openxmlformats.org/officeDocument/2006/relationships/slide" Target="/ppt/slides/slide3.xml" Id="Rf7292ec08b224ca7" /><Relationship Type="http://schemas.openxmlformats.org/officeDocument/2006/relationships/slide" Target="/ppt/slides/slide4.xml" Id="R242221bebafb4e28" /><Relationship Type="http://schemas.openxmlformats.org/officeDocument/2006/relationships/slide" Target="/ppt/slides/slide5.xml" Id="Rf5f6388b5d2a4b99" /><Relationship Type="http://schemas.openxmlformats.org/officeDocument/2006/relationships/slide" Target="/ppt/slides/slide6.xml" Id="Raccab7a71dfe4841" /><Relationship Type="http://schemas.openxmlformats.org/officeDocument/2006/relationships/slide" Target="/ppt/slides/slide7.xml" Id="Rb0bb92381cd8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8ff2ab5af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d03d1e5c4c81" /><Relationship Type="http://schemas.openxmlformats.org/officeDocument/2006/relationships/theme" Target="/ppt/slideMasters/theme/theme1.xml" Id="Rbb64c336197f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dd03d1e5c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f771e23b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d9a12951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f4b74c4f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95ca4268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43191e2f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a8c594e3d49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c61a0feb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MULTIMAX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06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knut.tangen@hymax.no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