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93cd7e354d4b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e69878370a4e3d"/>
  </p:sldMasterIdLst>
  <p:sldIdLst>
    <p:sldId xmlns:r="http://schemas.openxmlformats.org/officeDocument/2006/relationships" id="256" r:id="R7722959f4a454b1c"/>
    <p:sldId xmlns:r="http://schemas.openxmlformats.org/officeDocument/2006/relationships" id="257" r:id="R3b93e9566d1e4cc0"/>
    <p:sldId xmlns:r="http://schemas.openxmlformats.org/officeDocument/2006/relationships" id="258" r:id="R4d5fe526d05e4c82"/>
    <p:sldId xmlns:r="http://schemas.openxmlformats.org/officeDocument/2006/relationships" id="259" r:id="R6a1cd7a09d414a28"/>
    <p:sldId xmlns:r="http://schemas.openxmlformats.org/officeDocument/2006/relationships" id="260" r:id="Rde6866d4416c47c0"/>
    <p:sldId xmlns:r="http://schemas.openxmlformats.org/officeDocument/2006/relationships" id="261" r:id="Ree38d6dc65334661"/>
    <p:sldId xmlns:r="http://schemas.openxmlformats.org/officeDocument/2006/relationships" id="262" r:id="R3c3409c4f2b24d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e69878370a4e3d" /><Relationship Type="http://schemas.openxmlformats.org/officeDocument/2006/relationships/slide" Target="/ppt/slides/slide1.xml" Id="R7722959f4a454b1c" /><Relationship Type="http://schemas.openxmlformats.org/officeDocument/2006/relationships/slide" Target="/ppt/slides/slide2.xml" Id="R3b93e9566d1e4cc0" /><Relationship Type="http://schemas.openxmlformats.org/officeDocument/2006/relationships/slide" Target="/ppt/slides/slide3.xml" Id="R4d5fe526d05e4c82" /><Relationship Type="http://schemas.openxmlformats.org/officeDocument/2006/relationships/slide" Target="/ppt/slides/slide4.xml" Id="R6a1cd7a09d414a28" /><Relationship Type="http://schemas.openxmlformats.org/officeDocument/2006/relationships/slide" Target="/ppt/slides/slide5.xml" Id="Rde6866d4416c47c0" /><Relationship Type="http://schemas.openxmlformats.org/officeDocument/2006/relationships/slide" Target="/ppt/slides/slide6.xml" Id="Ree38d6dc65334661" /><Relationship Type="http://schemas.openxmlformats.org/officeDocument/2006/relationships/slide" Target="/ppt/slides/slide7.xml" Id="R3c3409c4f2b24d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760b25eed43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be308c8aa4def" /><Relationship Type="http://schemas.openxmlformats.org/officeDocument/2006/relationships/theme" Target="/ppt/slideMasters/theme/theme1.xml" Id="R4d972d1716d94e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9be308c8aa4d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bfbe0a8b44c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2fbc0ffe049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7a64d73a642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fc67174474d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02bdbe92f4e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9d9e6388b44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9b7ba933243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ABACS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−494 914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18 855 956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28 030 241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75 609 790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AMUND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988 976 881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