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a65f9b010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3d68c0d744f1e"/>
  </p:sldMasterIdLst>
  <p:sldIdLst>
    <p:sldId xmlns:r="http://schemas.openxmlformats.org/officeDocument/2006/relationships" id="256" r:id="R083dc65788774a9e"/>
    <p:sldId xmlns:r="http://schemas.openxmlformats.org/officeDocument/2006/relationships" id="257" r:id="R71f0fc7a7151402a"/>
    <p:sldId xmlns:r="http://schemas.openxmlformats.org/officeDocument/2006/relationships" id="258" r:id="R645e92fc1a7349a2"/>
    <p:sldId xmlns:r="http://schemas.openxmlformats.org/officeDocument/2006/relationships" id="259" r:id="R99e5d3817d1f4a3e"/>
    <p:sldId xmlns:r="http://schemas.openxmlformats.org/officeDocument/2006/relationships" id="260" r:id="R0bacd7b7bd17423e"/>
    <p:sldId xmlns:r="http://schemas.openxmlformats.org/officeDocument/2006/relationships" id="261" r:id="Rc39b61acaf9c4f56"/>
    <p:sldId xmlns:r="http://schemas.openxmlformats.org/officeDocument/2006/relationships" id="262" r:id="Rfb2d5bb7d5ea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3d68c0d744f1e" /><Relationship Type="http://schemas.openxmlformats.org/officeDocument/2006/relationships/slide" Target="/ppt/slides/slide1.xml" Id="R083dc65788774a9e" /><Relationship Type="http://schemas.openxmlformats.org/officeDocument/2006/relationships/slide" Target="/ppt/slides/slide2.xml" Id="R71f0fc7a7151402a" /><Relationship Type="http://schemas.openxmlformats.org/officeDocument/2006/relationships/slide" Target="/ppt/slides/slide3.xml" Id="R645e92fc1a7349a2" /><Relationship Type="http://schemas.openxmlformats.org/officeDocument/2006/relationships/slide" Target="/ppt/slides/slide4.xml" Id="R99e5d3817d1f4a3e" /><Relationship Type="http://schemas.openxmlformats.org/officeDocument/2006/relationships/slide" Target="/ppt/slides/slide5.xml" Id="R0bacd7b7bd17423e" /><Relationship Type="http://schemas.openxmlformats.org/officeDocument/2006/relationships/slide" Target="/ppt/slides/slide6.xml" Id="Rc39b61acaf9c4f56" /><Relationship Type="http://schemas.openxmlformats.org/officeDocument/2006/relationships/slide" Target="/ppt/slides/slide7.xml" Id="Rfb2d5bb7d5ea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d6b54096a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ed0bdb6d43cb" /><Relationship Type="http://schemas.openxmlformats.org/officeDocument/2006/relationships/theme" Target="/ppt/slideMasters/theme/theme1.xml" Id="Rad9c701810d5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3ed0bdb6d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f8733764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153f7873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fb477388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4d01b946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587dc8920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b1de09db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673afa4a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