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904b81f25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d46a9a5dc4345"/>
  </p:sldMasterIdLst>
  <p:sldIdLst>
    <p:sldId xmlns:r="http://schemas.openxmlformats.org/officeDocument/2006/relationships" id="256" r:id="Rf750127fc3304967"/>
    <p:sldId xmlns:r="http://schemas.openxmlformats.org/officeDocument/2006/relationships" id="257" r:id="R8393ace375784ed1"/>
    <p:sldId xmlns:r="http://schemas.openxmlformats.org/officeDocument/2006/relationships" id="258" r:id="Rf57bd183f3224b6d"/>
    <p:sldId xmlns:r="http://schemas.openxmlformats.org/officeDocument/2006/relationships" id="259" r:id="R13083786ffbb45ab"/>
    <p:sldId xmlns:r="http://schemas.openxmlformats.org/officeDocument/2006/relationships" id="260" r:id="Rac86e6c1f8a14941"/>
    <p:sldId xmlns:r="http://schemas.openxmlformats.org/officeDocument/2006/relationships" id="261" r:id="R5475de358b594557"/>
    <p:sldId xmlns:r="http://schemas.openxmlformats.org/officeDocument/2006/relationships" id="262" r:id="R0a97abbc9c08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d46a9a5dc4345" /><Relationship Type="http://schemas.openxmlformats.org/officeDocument/2006/relationships/slide" Target="/ppt/slides/slide1.xml" Id="Rf750127fc3304967" /><Relationship Type="http://schemas.openxmlformats.org/officeDocument/2006/relationships/slide" Target="/ppt/slides/slide2.xml" Id="R8393ace375784ed1" /><Relationship Type="http://schemas.openxmlformats.org/officeDocument/2006/relationships/slide" Target="/ppt/slides/slide3.xml" Id="Rf57bd183f3224b6d" /><Relationship Type="http://schemas.openxmlformats.org/officeDocument/2006/relationships/slide" Target="/ppt/slides/slide4.xml" Id="R13083786ffbb45ab" /><Relationship Type="http://schemas.openxmlformats.org/officeDocument/2006/relationships/slide" Target="/ppt/slides/slide5.xml" Id="Rac86e6c1f8a14941" /><Relationship Type="http://schemas.openxmlformats.org/officeDocument/2006/relationships/slide" Target="/ppt/slides/slide6.xml" Id="R5475de358b594557" /><Relationship Type="http://schemas.openxmlformats.org/officeDocument/2006/relationships/slide" Target="/ppt/slides/slide7.xml" Id="R0a97abbc9c08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6b39e2120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e64689124489" /><Relationship Type="http://schemas.openxmlformats.org/officeDocument/2006/relationships/theme" Target="/ppt/slideMasters/theme/theme1.xml" Id="R3dc78bcd9be7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8e6468912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0765cfd9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78a9f3ad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fb11755d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d482acca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f50a002fc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7e382956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50331ca0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SOMMARSJØ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25 737 462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BALSTAD MAGNUSSEN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BALSTAD MAGNUSSEN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MAGNUSSEN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29 34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sve-mag@online.no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988 978 140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