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0dadf7532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1e3087c614402"/>
  </p:sldMasterIdLst>
  <p:sldIdLst>
    <p:sldId xmlns:r="http://schemas.openxmlformats.org/officeDocument/2006/relationships" id="256" r:id="Rdda791625aa4411f"/>
    <p:sldId xmlns:r="http://schemas.openxmlformats.org/officeDocument/2006/relationships" id="257" r:id="R90c278fddc21483c"/>
    <p:sldId xmlns:r="http://schemas.openxmlformats.org/officeDocument/2006/relationships" id="258" r:id="Rfcd3f7ca7bc6451a"/>
    <p:sldId xmlns:r="http://schemas.openxmlformats.org/officeDocument/2006/relationships" id="259" r:id="R9cc91c5726c54bd1"/>
    <p:sldId xmlns:r="http://schemas.openxmlformats.org/officeDocument/2006/relationships" id="260" r:id="R6145a84d5d6e45e0"/>
    <p:sldId xmlns:r="http://schemas.openxmlformats.org/officeDocument/2006/relationships" id="261" r:id="R7bee5d57f8004c9e"/>
    <p:sldId xmlns:r="http://schemas.openxmlformats.org/officeDocument/2006/relationships" id="262" r:id="R8b127ce3bdd0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1e3087c614402" /><Relationship Type="http://schemas.openxmlformats.org/officeDocument/2006/relationships/slide" Target="/ppt/slides/slide1.xml" Id="Rdda791625aa4411f" /><Relationship Type="http://schemas.openxmlformats.org/officeDocument/2006/relationships/slide" Target="/ppt/slides/slide2.xml" Id="R90c278fddc21483c" /><Relationship Type="http://schemas.openxmlformats.org/officeDocument/2006/relationships/slide" Target="/ppt/slides/slide3.xml" Id="Rfcd3f7ca7bc6451a" /><Relationship Type="http://schemas.openxmlformats.org/officeDocument/2006/relationships/slide" Target="/ppt/slides/slide4.xml" Id="R9cc91c5726c54bd1" /><Relationship Type="http://schemas.openxmlformats.org/officeDocument/2006/relationships/slide" Target="/ppt/slides/slide5.xml" Id="R6145a84d5d6e45e0" /><Relationship Type="http://schemas.openxmlformats.org/officeDocument/2006/relationships/slide" Target="/ppt/slides/slide6.xml" Id="R7bee5d57f8004c9e" /><Relationship Type="http://schemas.openxmlformats.org/officeDocument/2006/relationships/slide" Target="/ppt/slides/slide7.xml" Id="R8b127ce3bdd0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662d51505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bfeb7d50146f8" /><Relationship Type="http://schemas.openxmlformats.org/officeDocument/2006/relationships/theme" Target="/ppt/slideMasters/theme/theme1.xml" Id="R4bea1356c485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bfeb7d50146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9c1c0b06045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aef71b6cf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3d63fa406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c7b88ac90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7a3732caf48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088fb00424d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cc212962d41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ERLING SYLTERN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SYLTERN INVEST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4 829 990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4 835 960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JOHANNE SYLTERN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MAY-BRITT SYLTERN NERLAND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 SYLTERN BY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Monstadvegen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13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SYLTERN INVEST AS</a:t>
            </a:r>
          </a:p>
        </p:txBody>
      </p:sp>
    </p:spTree>
  </p:cSld>
  <p:clrMapOvr>
    <a:masterClrMapping xmlns:a="http://schemas.openxmlformats.org/drawingml/2006/main"/>
  </p:clrMapOvr>
</p:sld>
</file>