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ef8492a5d041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948b6c606746ad"/>
  </p:sldMasterIdLst>
  <p:sldIdLst>
    <p:sldId xmlns:r="http://schemas.openxmlformats.org/officeDocument/2006/relationships" id="256" r:id="R9bceee3dbb784b79"/>
    <p:sldId xmlns:r="http://schemas.openxmlformats.org/officeDocument/2006/relationships" id="257" r:id="R2e7bd474410a45f5"/>
    <p:sldId xmlns:r="http://schemas.openxmlformats.org/officeDocument/2006/relationships" id="258" r:id="R1b2069aa0c1b4234"/>
    <p:sldId xmlns:r="http://schemas.openxmlformats.org/officeDocument/2006/relationships" id="259" r:id="Re9b97f676d024a08"/>
    <p:sldId xmlns:r="http://schemas.openxmlformats.org/officeDocument/2006/relationships" id="260" r:id="Rc5f48ff182534dba"/>
    <p:sldId xmlns:r="http://schemas.openxmlformats.org/officeDocument/2006/relationships" id="261" r:id="R2dca30ffbe8e4e45"/>
    <p:sldId xmlns:r="http://schemas.openxmlformats.org/officeDocument/2006/relationships" id="262" r:id="Rddb6f0af782246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948b6c606746ad" /><Relationship Type="http://schemas.openxmlformats.org/officeDocument/2006/relationships/slide" Target="/ppt/slides/slide1.xml" Id="R9bceee3dbb784b79" /><Relationship Type="http://schemas.openxmlformats.org/officeDocument/2006/relationships/slide" Target="/ppt/slides/slide2.xml" Id="R2e7bd474410a45f5" /><Relationship Type="http://schemas.openxmlformats.org/officeDocument/2006/relationships/slide" Target="/ppt/slides/slide3.xml" Id="R1b2069aa0c1b4234" /><Relationship Type="http://schemas.openxmlformats.org/officeDocument/2006/relationships/slide" Target="/ppt/slides/slide4.xml" Id="Re9b97f676d024a08" /><Relationship Type="http://schemas.openxmlformats.org/officeDocument/2006/relationships/slide" Target="/ppt/slides/slide5.xml" Id="Rc5f48ff182534dba" /><Relationship Type="http://schemas.openxmlformats.org/officeDocument/2006/relationships/slide" Target="/ppt/slides/slide6.xml" Id="R2dca30ffbe8e4e45" /><Relationship Type="http://schemas.openxmlformats.org/officeDocument/2006/relationships/slide" Target="/ppt/slides/slide7.xml" Id="Rddb6f0af782246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0d34be921c46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01fdd88e64a31" /><Relationship Type="http://schemas.openxmlformats.org/officeDocument/2006/relationships/theme" Target="/ppt/slideMasters/theme/theme1.xml" Id="R385c0f220a2749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801fdd88e64a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d76bc7e9846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1067da63445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6489b70034f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1410a920949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ddb62ba7144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1f92dd64e48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d3fbaaf2a44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STISK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−376 373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15 865 111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677 720 368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692 263 996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STINA SKEIE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Fruens alle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988 979 635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STISK AS</a:t>
            </a:r>
          </a:p>
        </p:txBody>
      </p:sp>
    </p:spTree>
  </p:cSld>
  <p:clrMapOvr>
    <a:masterClrMapping xmlns:a="http://schemas.openxmlformats.org/drawingml/2006/main"/>
  </p:clrMapOvr>
</p:sld>
</file>