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02c23cfed548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6902df910b44b2"/>
  </p:sldMasterIdLst>
  <p:sldIdLst>
    <p:sldId xmlns:r="http://schemas.openxmlformats.org/officeDocument/2006/relationships" id="256" r:id="Re7e7165ee0644ea3"/>
    <p:sldId xmlns:r="http://schemas.openxmlformats.org/officeDocument/2006/relationships" id="257" r:id="Ra60cb060adbd4d7c"/>
    <p:sldId xmlns:r="http://schemas.openxmlformats.org/officeDocument/2006/relationships" id="258" r:id="R0c7bbcfb8e184b26"/>
    <p:sldId xmlns:r="http://schemas.openxmlformats.org/officeDocument/2006/relationships" id="259" r:id="R5d86d471a84b4254"/>
    <p:sldId xmlns:r="http://schemas.openxmlformats.org/officeDocument/2006/relationships" id="260" r:id="Ra6f5f40da11743ca"/>
    <p:sldId xmlns:r="http://schemas.openxmlformats.org/officeDocument/2006/relationships" id="261" r:id="R5def40eef0644c56"/>
    <p:sldId xmlns:r="http://schemas.openxmlformats.org/officeDocument/2006/relationships" id="262" r:id="Rfe01ebbffb0144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6902df910b44b2" /><Relationship Type="http://schemas.openxmlformats.org/officeDocument/2006/relationships/slide" Target="/ppt/slides/slide1.xml" Id="Re7e7165ee0644ea3" /><Relationship Type="http://schemas.openxmlformats.org/officeDocument/2006/relationships/slide" Target="/ppt/slides/slide2.xml" Id="Ra60cb060adbd4d7c" /><Relationship Type="http://schemas.openxmlformats.org/officeDocument/2006/relationships/slide" Target="/ppt/slides/slide3.xml" Id="R0c7bbcfb8e184b26" /><Relationship Type="http://schemas.openxmlformats.org/officeDocument/2006/relationships/slide" Target="/ppt/slides/slide4.xml" Id="R5d86d471a84b4254" /><Relationship Type="http://schemas.openxmlformats.org/officeDocument/2006/relationships/slide" Target="/ppt/slides/slide5.xml" Id="Ra6f5f40da11743ca" /><Relationship Type="http://schemas.openxmlformats.org/officeDocument/2006/relationships/slide" Target="/ppt/slides/slide6.xml" Id="R5def40eef0644c56" /><Relationship Type="http://schemas.openxmlformats.org/officeDocument/2006/relationships/slide" Target="/ppt/slides/slide7.xml" Id="Rfe01ebbffb0144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d525f8b01741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aecb35898f40eb" /><Relationship Type="http://schemas.openxmlformats.org/officeDocument/2006/relationships/theme" Target="/ppt/slideMasters/theme/theme1.xml" Id="R2cddf525213545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aecb35898f40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e688ff4b142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b1fd8c4e841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1b0fe2fcd4a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21744705246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3a45e2048641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a859c303842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c9cad200a442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RANDABERG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RANDABERG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RANDABERG REGNSKAP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RANDABERG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RANDABERG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RANDABERG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19 131 535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2 609 867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2 057 600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118 667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5 752 414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RANDABERG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HBH HOLDING AS  –  49,7 %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KOLMO AS  –  33,1 %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CAZÓN AS  –  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RANBO AS  –  8,6 %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RANDABERG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Torvmyrveien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4070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988 980 315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RANDABERG REGNSKAP AS</a:t>
            </a:r>
          </a:p>
        </p:txBody>
      </p:sp>
    </p:spTree>
  </p:cSld>
  <p:clrMapOvr>
    <a:masterClrMapping xmlns:a="http://schemas.openxmlformats.org/drawingml/2006/main"/>
  </p:clrMapOvr>
</p:sld>
</file>