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34891c78c48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a699f68ade4db2"/>
  </p:sldMasterIdLst>
  <p:sldIdLst>
    <p:sldId xmlns:r="http://schemas.openxmlformats.org/officeDocument/2006/relationships" id="256" r:id="R86a111147d1843a4"/>
    <p:sldId xmlns:r="http://schemas.openxmlformats.org/officeDocument/2006/relationships" id="257" r:id="R9a15e7e1f15247d6"/>
    <p:sldId xmlns:r="http://schemas.openxmlformats.org/officeDocument/2006/relationships" id="258" r:id="Rbbbbb4e31b4d4071"/>
    <p:sldId xmlns:r="http://schemas.openxmlformats.org/officeDocument/2006/relationships" id="259" r:id="R5c3df08baf6a4123"/>
    <p:sldId xmlns:r="http://schemas.openxmlformats.org/officeDocument/2006/relationships" id="260" r:id="R8b76aba4e69343aa"/>
    <p:sldId xmlns:r="http://schemas.openxmlformats.org/officeDocument/2006/relationships" id="261" r:id="Rc35714c6fa6b449e"/>
    <p:sldId xmlns:r="http://schemas.openxmlformats.org/officeDocument/2006/relationships" id="262" r:id="R33aea7da4bcc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699f68ade4db2" /><Relationship Type="http://schemas.openxmlformats.org/officeDocument/2006/relationships/slide" Target="/ppt/slides/slide1.xml" Id="R86a111147d1843a4" /><Relationship Type="http://schemas.openxmlformats.org/officeDocument/2006/relationships/slide" Target="/ppt/slides/slide2.xml" Id="R9a15e7e1f15247d6" /><Relationship Type="http://schemas.openxmlformats.org/officeDocument/2006/relationships/slide" Target="/ppt/slides/slide3.xml" Id="Rbbbbb4e31b4d4071" /><Relationship Type="http://schemas.openxmlformats.org/officeDocument/2006/relationships/slide" Target="/ppt/slides/slide4.xml" Id="R5c3df08baf6a4123" /><Relationship Type="http://schemas.openxmlformats.org/officeDocument/2006/relationships/slide" Target="/ppt/slides/slide5.xml" Id="R8b76aba4e69343aa" /><Relationship Type="http://schemas.openxmlformats.org/officeDocument/2006/relationships/slide" Target="/ppt/slides/slide6.xml" Id="Rc35714c6fa6b449e" /><Relationship Type="http://schemas.openxmlformats.org/officeDocument/2006/relationships/slide" Target="/ppt/slides/slide7.xml" Id="R33aea7da4bcc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ac4fad783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e8f1959924f14" /><Relationship Type="http://schemas.openxmlformats.org/officeDocument/2006/relationships/theme" Target="/ppt/slideMasters/theme/theme1.xml" Id="R7a711bd755fd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e8f195992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528c78c0c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508ce41ee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b4e7c4355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a4ab8d7f34e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36184c12c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74c3842e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71cc8d32a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ERDAL ANNE-MARIE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