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2df7b057d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6ec75f79b4193"/>
  </p:sldMasterIdLst>
  <p:sldIdLst>
    <p:sldId xmlns:r="http://schemas.openxmlformats.org/officeDocument/2006/relationships" id="256" r:id="R74b41efa166a457b"/>
    <p:sldId xmlns:r="http://schemas.openxmlformats.org/officeDocument/2006/relationships" id="257" r:id="R02f8dff386884c47"/>
    <p:sldId xmlns:r="http://schemas.openxmlformats.org/officeDocument/2006/relationships" id="258" r:id="R7d93075e2f1f4d80"/>
    <p:sldId xmlns:r="http://schemas.openxmlformats.org/officeDocument/2006/relationships" id="259" r:id="Rd0434cc1907f4095"/>
    <p:sldId xmlns:r="http://schemas.openxmlformats.org/officeDocument/2006/relationships" id="260" r:id="Rfe61cd395b0a4577"/>
    <p:sldId xmlns:r="http://schemas.openxmlformats.org/officeDocument/2006/relationships" id="261" r:id="R5bfbc5e80a81400e"/>
    <p:sldId xmlns:r="http://schemas.openxmlformats.org/officeDocument/2006/relationships" id="262" r:id="R31b457936e3d42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6ec75f79b4193" /><Relationship Type="http://schemas.openxmlformats.org/officeDocument/2006/relationships/slide" Target="/ppt/slides/slide1.xml" Id="R74b41efa166a457b" /><Relationship Type="http://schemas.openxmlformats.org/officeDocument/2006/relationships/slide" Target="/ppt/slides/slide2.xml" Id="R02f8dff386884c47" /><Relationship Type="http://schemas.openxmlformats.org/officeDocument/2006/relationships/slide" Target="/ppt/slides/slide3.xml" Id="R7d93075e2f1f4d80" /><Relationship Type="http://schemas.openxmlformats.org/officeDocument/2006/relationships/slide" Target="/ppt/slides/slide4.xml" Id="Rd0434cc1907f4095" /><Relationship Type="http://schemas.openxmlformats.org/officeDocument/2006/relationships/slide" Target="/ppt/slides/slide5.xml" Id="Rfe61cd395b0a4577" /><Relationship Type="http://schemas.openxmlformats.org/officeDocument/2006/relationships/slide" Target="/ppt/slides/slide6.xml" Id="R5bfbc5e80a81400e" /><Relationship Type="http://schemas.openxmlformats.org/officeDocument/2006/relationships/slide" Target="/ppt/slides/slide7.xml" Id="R31b457936e3d42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7154d9349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9fbbdcf1475c" /><Relationship Type="http://schemas.openxmlformats.org/officeDocument/2006/relationships/theme" Target="/ppt/slideMasters/theme/theme1.xml" Id="R82aad6cb7900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b9fbbdcf147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e8e680e2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984ec2760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57ed1c35d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ec9d1f633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9328f046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0caea0a5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d1ce58212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GV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 UTLEIE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34 160 856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35 612 128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VESTVIK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66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olegunnar@gv.no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