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8ff13511a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1ee360455414b"/>
  </p:sldMasterIdLst>
  <p:sldIdLst>
    <p:sldId xmlns:r="http://schemas.openxmlformats.org/officeDocument/2006/relationships" id="256" r:id="R70b95110db924cf6"/>
    <p:sldId xmlns:r="http://schemas.openxmlformats.org/officeDocument/2006/relationships" id="257" r:id="R324923d6ae1d413b"/>
    <p:sldId xmlns:r="http://schemas.openxmlformats.org/officeDocument/2006/relationships" id="258" r:id="Re3aa6b31248446ce"/>
    <p:sldId xmlns:r="http://schemas.openxmlformats.org/officeDocument/2006/relationships" id="259" r:id="R002c3b8b0a1b41c0"/>
    <p:sldId xmlns:r="http://schemas.openxmlformats.org/officeDocument/2006/relationships" id="260" r:id="R1f24ed2db28447f5"/>
    <p:sldId xmlns:r="http://schemas.openxmlformats.org/officeDocument/2006/relationships" id="261" r:id="R4cd1bec6a85c4f15"/>
    <p:sldId xmlns:r="http://schemas.openxmlformats.org/officeDocument/2006/relationships" id="262" r:id="R29c6cc97678c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1ee360455414b" /><Relationship Type="http://schemas.openxmlformats.org/officeDocument/2006/relationships/slide" Target="/ppt/slides/slide1.xml" Id="R70b95110db924cf6" /><Relationship Type="http://schemas.openxmlformats.org/officeDocument/2006/relationships/slide" Target="/ppt/slides/slide2.xml" Id="R324923d6ae1d413b" /><Relationship Type="http://schemas.openxmlformats.org/officeDocument/2006/relationships/slide" Target="/ppt/slides/slide3.xml" Id="Re3aa6b31248446ce" /><Relationship Type="http://schemas.openxmlformats.org/officeDocument/2006/relationships/slide" Target="/ppt/slides/slide4.xml" Id="R002c3b8b0a1b41c0" /><Relationship Type="http://schemas.openxmlformats.org/officeDocument/2006/relationships/slide" Target="/ppt/slides/slide5.xml" Id="R1f24ed2db28447f5" /><Relationship Type="http://schemas.openxmlformats.org/officeDocument/2006/relationships/slide" Target="/ppt/slides/slide6.xml" Id="R4cd1bec6a85c4f15" /><Relationship Type="http://schemas.openxmlformats.org/officeDocument/2006/relationships/slide" Target="/ppt/slides/slide7.xml" Id="R29c6cc97678c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62b307083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1a5eab6754138" /><Relationship Type="http://schemas.openxmlformats.org/officeDocument/2006/relationships/theme" Target="/ppt/slideMasters/theme/theme1.xml" Id="Rde477c722c51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01a5eab675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66ba2e6e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f33f65244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4afa9a07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9f43a2b25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70087b69c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c4bde9d75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7f53cc5c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