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8228901cb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18d6c8d754d82"/>
  </p:sldMasterIdLst>
  <p:sldIdLst>
    <p:sldId xmlns:r="http://schemas.openxmlformats.org/officeDocument/2006/relationships" id="256" r:id="Rf7e0a2c8a913469a"/>
    <p:sldId xmlns:r="http://schemas.openxmlformats.org/officeDocument/2006/relationships" id="257" r:id="Rd2bf7ca68bfe4ab1"/>
    <p:sldId xmlns:r="http://schemas.openxmlformats.org/officeDocument/2006/relationships" id="258" r:id="Rf97988f174c74653"/>
    <p:sldId xmlns:r="http://schemas.openxmlformats.org/officeDocument/2006/relationships" id="259" r:id="Re42d7a1b1c7d499d"/>
    <p:sldId xmlns:r="http://schemas.openxmlformats.org/officeDocument/2006/relationships" id="260" r:id="R72edab3d734a4587"/>
    <p:sldId xmlns:r="http://schemas.openxmlformats.org/officeDocument/2006/relationships" id="261" r:id="R1af21360f0e645ee"/>
    <p:sldId xmlns:r="http://schemas.openxmlformats.org/officeDocument/2006/relationships" id="262" r:id="R6749abcafd82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18d6c8d754d82" /><Relationship Type="http://schemas.openxmlformats.org/officeDocument/2006/relationships/slide" Target="/ppt/slides/slide1.xml" Id="Rf7e0a2c8a913469a" /><Relationship Type="http://schemas.openxmlformats.org/officeDocument/2006/relationships/slide" Target="/ppt/slides/slide2.xml" Id="Rd2bf7ca68bfe4ab1" /><Relationship Type="http://schemas.openxmlformats.org/officeDocument/2006/relationships/slide" Target="/ppt/slides/slide3.xml" Id="Rf97988f174c74653" /><Relationship Type="http://schemas.openxmlformats.org/officeDocument/2006/relationships/slide" Target="/ppt/slides/slide4.xml" Id="Re42d7a1b1c7d499d" /><Relationship Type="http://schemas.openxmlformats.org/officeDocument/2006/relationships/slide" Target="/ppt/slides/slide5.xml" Id="R72edab3d734a4587" /><Relationship Type="http://schemas.openxmlformats.org/officeDocument/2006/relationships/slide" Target="/ppt/slides/slide6.xml" Id="R1af21360f0e645ee" /><Relationship Type="http://schemas.openxmlformats.org/officeDocument/2006/relationships/slide" Target="/ppt/slides/slide7.xml" Id="R6749abcafd82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e49810a3a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2d2cd16d4f00" /><Relationship Type="http://schemas.openxmlformats.org/officeDocument/2006/relationships/theme" Target="/ppt/slideMasters/theme/theme1.xml" Id="R06fd5510df04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e2d2cd16d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ec7a8fb3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5f898859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6b261814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5a0501a2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f40c7b61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4e3d757cc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1ec734c9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