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fade83404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1ede2ae44439b"/>
  </p:sldMasterIdLst>
  <p:sldIdLst>
    <p:sldId xmlns:r="http://schemas.openxmlformats.org/officeDocument/2006/relationships" id="256" r:id="R64edb1ad5ae44205"/>
    <p:sldId xmlns:r="http://schemas.openxmlformats.org/officeDocument/2006/relationships" id="257" r:id="Rbb71ac6780af4985"/>
    <p:sldId xmlns:r="http://schemas.openxmlformats.org/officeDocument/2006/relationships" id="258" r:id="R4f9aba7a9bb2402f"/>
    <p:sldId xmlns:r="http://schemas.openxmlformats.org/officeDocument/2006/relationships" id="259" r:id="Rc991e6d67e69422f"/>
    <p:sldId xmlns:r="http://schemas.openxmlformats.org/officeDocument/2006/relationships" id="260" r:id="Rc66f435610b54816"/>
    <p:sldId xmlns:r="http://schemas.openxmlformats.org/officeDocument/2006/relationships" id="261" r:id="Rac402cb3d55b49cf"/>
    <p:sldId xmlns:r="http://schemas.openxmlformats.org/officeDocument/2006/relationships" id="262" r:id="Re6618d29e6d9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1ede2ae44439b" /><Relationship Type="http://schemas.openxmlformats.org/officeDocument/2006/relationships/slide" Target="/ppt/slides/slide1.xml" Id="R64edb1ad5ae44205" /><Relationship Type="http://schemas.openxmlformats.org/officeDocument/2006/relationships/slide" Target="/ppt/slides/slide2.xml" Id="Rbb71ac6780af4985" /><Relationship Type="http://schemas.openxmlformats.org/officeDocument/2006/relationships/slide" Target="/ppt/slides/slide3.xml" Id="R4f9aba7a9bb2402f" /><Relationship Type="http://schemas.openxmlformats.org/officeDocument/2006/relationships/slide" Target="/ppt/slides/slide4.xml" Id="Rc991e6d67e69422f" /><Relationship Type="http://schemas.openxmlformats.org/officeDocument/2006/relationships/slide" Target="/ppt/slides/slide5.xml" Id="Rc66f435610b54816" /><Relationship Type="http://schemas.openxmlformats.org/officeDocument/2006/relationships/slide" Target="/ppt/slides/slide6.xml" Id="Rac402cb3d55b49cf" /><Relationship Type="http://schemas.openxmlformats.org/officeDocument/2006/relationships/slide" Target="/ppt/slides/slide7.xml" Id="Re6618d29e6d9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02ff5d619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70e32ac76449e" /><Relationship Type="http://schemas.openxmlformats.org/officeDocument/2006/relationships/theme" Target="/ppt/slideMasters/theme/theme1.xml" Id="R9ca842d8ca28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70e32ac76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197bcf38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f78385aa7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41ab03c40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3f5bc645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ca68e046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fb5053b39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a6449e4a9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FAMMY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15 485 730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HJØRDIS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kjell@fammy.no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988 998 443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