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cd7cc5af6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ac78ad86a4590"/>
  </p:sldMasterIdLst>
  <p:sldIdLst>
    <p:sldId xmlns:r="http://schemas.openxmlformats.org/officeDocument/2006/relationships" id="256" r:id="Rd7a7be628dcc46af"/>
    <p:sldId xmlns:r="http://schemas.openxmlformats.org/officeDocument/2006/relationships" id="257" r:id="R96b69c49f9a64b99"/>
    <p:sldId xmlns:r="http://schemas.openxmlformats.org/officeDocument/2006/relationships" id="258" r:id="R258d4646adbc472b"/>
    <p:sldId xmlns:r="http://schemas.openxmlformats.org/officeDocument/2006/relationships" id="259" r:id="R5c4071a7967d45a5"/>
    <p:sldId xmlns:r="http://schemas.openxmlformats.org/officeDocument/2006/relationships" id="260" r:id="R1d394fb264414ce0"/>
    <p:sldId xmlns:r="http://schemas.openxmlformats.org/officeDocument/2006/relationships" id="261" r:id="R3db064e05d9e4f63"/>
    <p:sldId xmlns:r="http://schemas.openxmlformats.org/officeDocument/2006/relationships" id="262" r:id="Ra349b3991fe142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ac78ad86a4590" /><Relationship Type="http://schemas.openxmlformats.org/officeDocument/2006/relationships/slide" Target="/ppt/slides/slide1.xml" Id="Rd7a7be628dcc46af" /><Relationship Type="http://schemas.openxmlformats.org/officeDocument/2006/relationships/slide" Target="/ppt/slides/slide2.xml" Id="R96b69c49f9a64b99" /><Relationship Type="http://schemas.openxmlformats.org/officeDocument/2006/relationships/slide" Target="/ppt/slides/slide3.xml" Id="R258d4646adbc472b" /><Relationship Type="http://schemas.openxmlformats.org/officeDocument/2006/relationships/slide" Target="/ppt/slides/slide4.xml" Id="R5c4071a7967d45a5" /><Relationship Type="http://schemas.openxmlformats.org/officeDocument/2006/relationships/slide" Target="/ppt/slides/slide5.xml" Id="R1d394fb264414ce0" /><Relationship Type="http://schemas.openxmlformats.org/officeDocument/2006/relationships/slide" Target="/ppt/slides/slide6.xml" Id="R3db064e05d9e4f63" /><Relationship Type="http://schemas.openxmlformats.org/officeDocument/2006/relationships/slide" Target="/ppt/slides/slide7.xml" Id="Ra349b3991fe142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1a67ae840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9e1b3a9944b04" /><Relationship Type="http://schemas.openxmlformats.org/officeDocument/2006/relationships/theme" Target="/ppt/slideMasters/theme/theme1.xml" Id="R8ee144dbf605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99e1b3a994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da4447ea6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ff9e30e9b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d67bdb8f3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a4a36e6c3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4e1a1374e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33b883c6547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67d178a21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WESENBERG VERDISPAR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WESENBERG VERDISPAR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5 378 977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23 648 384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27 191 804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WESENBERG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25 65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989 002 325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