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55aeaf831c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0ec125896445d"/>
  </p:sldMasterIdLst>
  <p:sldIdLst>
    <p:sldId xmlns:r="http://schemas.openxmlformats.org/officeDocument/2006/relationships" id="256" r:id="R3f6e43c499794044"/>
    <p:sldId xmlns:r="http://schemas.openxmlformats.org/officeDocument/2006/relationships" id="257" r:id="R11999bcea62c420a"/>
    <p:sldId xmlns:r="http://schemas.openxmlformats.org/officeDocument/2006/relationships" id="258" r:id="Rdcc52008e6d44ac9"/>
    <p:sldId xmlns:r="http://schemas.openxmlformats.org/officeDocument/2006/relationships" id="259" r:id="Rdc26b10a4ad142f4"/>
    <p:sldId xmlns:r="http://schemas.openxmlformats.org/officeDocument/2006/relationships" id="260" r:id="Ra551e897e1804f1e"/>
    <p:sldId xmlns:r="http://schemas.openxmlformats.org/officeDocument/2006/relationships" id="261" r:id="R01abed6a3d164984"/>
    <p:sldId xmlns:r="http://schemas.openxmlformats.org/officeDocument/2006/relationships" id="262" r:id="R4a4f9f52ba03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0ec125896445d" /><Relationship Type="http://schemas.openxmlformats.org/officeDocument/2006/relationships/slide" Target="/ppt/slides/slide1.xml" Id="R3f6e43c499794044" /><Relationship Type="http://schemas.openxmlformats.org/officeDocument/2006/relationships/slide" Target="/ppt/slides/slide2.xml" Id="R11999bcea62c420a" /><Relationship Type="http://schemas.openxmlformats.org/officeDocument/2006/relationships/slide" Target="/ppt/slides/slide3.xml" Id="Rdcc52008e6d44ac9" /><Relationship Type="http://schemas.openxmlformats.org/officeDocument/2006/relationships/slide" Target="/ppt/slides/slide4.xml" Id="Rdc26b10a4ad142f4" /><Relationship Type="http://schemas.openxmlformats.org/officeDocument/2006/relationships/slide" Target="/ppt/slides/slide5.xml" Id="Ra551e897e1804f1e" /><Relationship Type="http://schemas.openxmlformats.org/officeDocument/2006/relationships/slide" Target="/ppt/slides/slide6.xml" Id="R01abed6a3d164984" /><Relationship Type="http://schemas.openxmlformats.org/officeDocument/2006/relationships/slide" Target="/ppt/slides/slide7.xml" Id="R4a4f9f52ba03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c017f069347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fed628aed43e7" /><Relationship Type="http://schemas.openxmlformats.org/officeDocument/2006/relationships/theme" Target="/ppt/slideMasters/theme/theme1.xml" Id="R4796ad49bcb847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8fed628aed43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bff1fa76f46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be1428d45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d5abd904345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236cbbbc0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6d4ba45764f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d6662136346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e76c741db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15 379 305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ELIN HETLAND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INVESTERING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TOCAVIMA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rein.hetland@revisornet.no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