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c71c5e966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fe504f83d47bd"/>
  </p:sldMasterIdLst>
  <p:sldIdLst>
    <p:sldId xmlns:r="http://schemas.openxmlformats.org/officeDocument/2006/relationships" id="256" r:id="Re5ca7e9244c84c62"/>
    <p:sldId xmlns:r="http://schemas.openxmlformats.org/officeDocument/2006/relationships" id="257" r:id="R3ac26b60b8914a83"/>
    <p:sldId xmlns:r="http://schemas.openxmlformats.org/officeDocument/2006/relationships" id="258" r:id="R9c0ad47d80c842b5"/>
    <p:sldId xmlns:r="http://schemas.openxmlformats.org/officeDocument/2006/relationships" id="259" r:id="R4833d3835d294ad6"/>
    <p:sldId xmlns:r="http://schemas.openxmlformats.org/officeDocument/2006/relationships" id="260" r:id="Re43dbdd3a1234fcc"/>
    <p:sldId xmlns:r="http://schemas.openxmlformats.org/officeDocument/2006/relationships" id="261" r:id="R2f3bf0a44a634303"/>
    <p:sldId xmlns:r="http://schemas.openxmlformats.org/officeDocument/2006/relationships" id="262" r:id="R96b2dd67528b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fe504f83d47bd" /><Relationship Type="http://schemas.openxmlformats.org/officeDocument/2006/relationships/slide" Target="/ppt/slides/slide1.xml" Id="Re5ca7e9244c84c62" /><Relationship Type="http://schemas.openxmlformats.org/officeDocument/2006/relationships/slide" Target="/ppt/slides/slide2.xml" Id="R3ac26b60b8914a83" /><Relationship Type="http://schemas.openxmlformats.org/officeDocument/2006/relationships/slide" Target="/ppt/slides/slide3.xml" Id="R9c0ad47d80c842b5" /><Relationship Type="http://schemas.openxmlformats.org/officeDocument/2006/relationships/slide" Target="/ppt/slides/slide4.xml" Id="R4833d3835d294ad6" /><Relationship Type="http://schemas.openxmlformats.org/officeDocument/2006/relationships/slide" Target="/ppt/slides/slide5.xml" Id="Re43dbdd3a1234fcc" /><Relationship Type="http://schemas.openxmlformats.org/officeDocument/2006/relationships/slide" Target="/ppt/slides/slide6.xml" Id="R2f3bf0a44a634303" /><Relationship Type="http://schemas.openxmlformats.org/officeDocument/2006/relationships/slide" Target="/ppt/slides/slide7.xml" Id="R96b2dd67528b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ad352931e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5b3234454004" /><Relationship Type="http://schemas.openxmlformats.org/officeDocument/2006/relationships/theme" Target="/ppt/slideMasters/theme/theme1.xml" Id="R7e85cbe35b52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75b323445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072763b6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2fe2ebc3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c1c4a73b0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81cf80fc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a6abdef4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435b4bb7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8c5727b4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