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f7eb36e6a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3d39305cd40d4"/>
  </p:sldMasterIdLst>
  <p:sldIdLst>
    <p:sldId xmlns:r="http://schemas.openxmlformats.org/officeDocument/2006/relationships" id="256" r:id="Ra3a8df9abf7c40cf"/>
    <p:sldId xmlns:r="http://schemas.openxmlformats.org/officeDocument/2006/relationships" id="257" r:id="Rb492aa1e3e6b4550"/>
    <p:sldId xmlns:r="http://schemas.openxmlformats.org/officeDocument/2006/relationships" id="258" r:id="R208c6e99fd134cfc"/>
    <p:sldId xmlns:r="http://schemas.openxmlformats.org/officeDocument/2006/relationships" id="259" r:id="Rf6df49dcb47c4b66"/>
    <p:sldId xmlns:r="http://schemas.openxmlformats.org/officeDocument/2006/relationships" id="260" r:id="Ra51ce419636b456d"/>
    <p:sldId xmlns:r="http://schemas.openxmlformats.org/officeDocument/2006/relationships" id="261" r:id="Rab665db681554a88"/>
    <p:sldId xmlns:r="http://schemas.openxmlformats.org/officeDocument/2006/relationships" id="262" r:id="R19e93042cb5d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3d39305cd40d4" /><Relationship Type="http://schemas.openxmlformats.org/officeDocument/2006/relationships/slide" Target="/ppt/slides/slide1.xml" Id="Ra3a8df9abf7c40cf" /><Relationship Type="http://schemas.openxmlformats.org/officeDocument/2006/relationships/slide" Target="/ppt/slides/slide2.xml" Id="Rb492aa1e3e6b4550" /><Relationship Type="http://schemas.openxmlformats.org/officeDocument/2006/relationships/slide" Target="/ppt/slides/slide3.xml" Id="R208c6e99fd134cfc" /><Relationship Type="http://schemas.openxmlformats.org/officeDocument/2006/relationships/slide" Target="/ppt/slides/slide4.xml" Id="Rf6df49dcb47c4b66" /><Relationship Type="http://schemas.openxmlformats.org/officeDocument/2006/relationships/slide" Target="/ppt/slides/slide5.xml" Id="Ra51ce419636b456d" /><Relationship Type="http://schemas.openxmlformats.org/officeDocument/2006/relationships/slide" Target="/ppt/slides/slide6.xml" Id="Rab665db681554a88" /><Relationship Type="http://schemas.openxmlformats.org/officeDocument/2006/relationships/slide" Target="/ppt/slides/slide7.xml" Id="R19e93042cb5d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2a4592a32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dc532834f44fb" /><Relationship Type="http://schemas.openxmlformats.org/officeDocument/2006/relationships/theme" Target="/ppt/slideMasters/theme/theme1.xml" Id="Rc20c1fd8c7b5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dc532834f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6f60289c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3a40a6121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fb1541058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4af7ac76b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0c5526117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2701827d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10ff327d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75 688 367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3 203 778 110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3 323 225 850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MEIDELL ALSAKER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