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97d9074a4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4ee54f66c4ca0"/>
  </p:sldMasterIdLst>
  <p:sldIdLst>
    <p:sldId xmlns:r="http://schemas.openxmlformats.org/officeDocument/2006/relationships" id="256" r:id="Ra17b13ba9e274d10"/>
    <p:sldId xmlns:r="http://schemas.openxmlformats.org/officeDocument/2006/relationships" id="257" r:id="Redf28397d2ec4147"/>
    <p:sldId xmlns:r="http://schemas.openxmlformats.org/officeDocument/2006/relationships" id="258" r:id="R616b9a4e58fd4e27"/>
    <p:sldId xmlns:r="http://schemas.openxmlformats.org/officeDocument/2006/relationships" id="259" r:id="R9d70ae33c847424b"/>
    <p:sldId xmlns:r="http://schemas.openxmlformats.org/officeDocument/2006/relationships" id="260" r:id="R490cc8c378744f0d"/>
    <p:sldId xmlns:r="http://schemas.openxmlformats.org/officeDocument/2006/relationships" id="261" r:id="R9d9a94d9882145b6"/>
    <p:sldId xmlns:r="http://schemas.openxmlformats.org/officeDocument/2006/relationships" id="262" r:id="Refcfb91b9e03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4ee54f66c4ca0" /><Relationship Type="http://schemas.openxmlformats.org/officeDocument/2006/relationships/slide" Target="/ppt/slides/slide1.xml" Id="Ra17b13ba9e274d10" /><Relationship Type="http://schemas.openxmlformats.org/officeDocument/2006/relationships/slide" Target="/ppt/slides/slide2.xml" Id="Redf28397d2ec4147" /><Relationship Type="http://schemas.openxmlformats.org/officeDocument/2006/relationships/slide" Target="/ppt/slides/slide3.xml" Id="R616b9a4e58fd4e27" /><Relationship Type="http://schemas.openxmlformats.org/officeDocument/2006/relationships/slide" Target="/ppt/slides/slide4.xml" Id="R9d70ae33c847424b" /><Relationship Type="http://schemas.openxmlformats.org/officeDocument/2006/relationships/slide" Target="/ppt/slides/slide5.xml" Id="R490cc8c378744f0d" /><Relationship Type="http://schemas.openxmlformats.org/officeDocument/2006/relationships/slide" Target="/ppt/slides/slide6.xml" Id="R9d9a94d9882145b6" /><Relationship Type="http://schemas.openxmlformats.org/officeDocument/2006/relationships/slide" Target="/ppt/slides/slide7.xml" Id="Refcfb91b9e03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a2821011e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b4d5ce34d4885" /><Relationship Type="http://schemas.openxmlformats.org/officeDocument/2006/relationships/theme" Target="/ppt/slideMasters/theme/theme1.xml" Id="R71c1c22e14a1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b4d5ce34d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5aefcd38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6a0b6a91c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28810cf5c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9012142b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f247f2744b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a23453211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362fd041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323 668 318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293 655 101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289 962 277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4 391 210 307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4 406 146 934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 BOEL GARMANN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