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8c9a23e1c542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7e9950d13948b3"/>
  </p:sldMasterIdLst>
  <p:sldIdLst>
    <p:sldId xmlns:r="http://schemas.openxmlformats.org/officeDocument/2006/relationships" id="256" r:id="R785eaf74b79f49b1"/>
    <p:sldId xmlns:r="http://schemas.openxmlformats.org/officeDocument/2006/relationships" id="257" r:id="R72855c83efd14a01"/>
    <p:sldId xmlns:r="http://schemas.openxmlformats.org/officeDocument/2006/relationships" id="258" r:id="Rd4fcc2798e114b3d"/>
    <p:sldId xmlns:r="http://schemas.openxmlformats.org/officeDocument/2006/relationships" id="259" r:id="R10e2ef29bac945ee"/>
    <p:sldId xmlns:r="http://schemas.openxmlformats.org/officeDocument/2006/relationships" id="260" r:id="R5a85605f63bf4434"/>
    <p:sldId xmlns:r="http://schemas.openxmlformats.org/officeDocument/2006/relationships" id="261" r:id="Rb712851cccfc45e4"/>
    <p:sldId xmlns:r="http://schemas.openxmlformats.org/officeDocument/2006/relationships" id="262" r:id="Rb29d2b65be0f46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7e9950d13948b3" /><Relationship Type="http://schemas.openxmlformats.org/officeDocument/2006/relationships/slide" Target="/ppt/slides/slide1.xml" Id="R785eaf74b79f49b1" /><Relationship Type="http://schemas.openxmlformats.org/officeDocument/2006/relationships/slide" Target="/ppt/slides/slide2.xml" Id="R72855c83efd14a01" /><Relationship Type="http://schemas.openxmlformats.org/officeDocument/2006/relationships/slide" Target="/ppt/slides/slide3.xml" Id="Rd4fcc2798e114b3d" /><Relationship Type="http://schemas.openxmlformats.org/officeDocument/2006/relationships/slide" Target="/ppt/slides/slide4.xml" Id="R10e2ef29bac945ee" /><Relationship Type="http://schemas.openxmlformats.org/officeDocument/2006/relationships/slide" Target="/ppt/slides/slide5.xml" Id="R5a85605f63bf4434" /><Relationship Type="http://schemas.openxmlformats.org/officeDocument/2006/relationships/slide" Target="/ppt/slides/slide6.xml" Id="Rb712851cccfc45e4" /><Relationship Type="http://schemas.openxmlformats.org/officeDocument/2006/relationships/slide" Target="/ppt/slides/slide7.xml" Id="Rb29d2b65be0f46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8242dad09347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cc808aa4334f06" /><Relationship Type="http://schemas.openxmlformats.org/officeDocument/2006/relationships/theme" Target="/ppt/slideMasters/theme/theme1.xml" Id="Re500e791193341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cc808aa4334f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ae7d083f274c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fc153273f4d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324c8b5d8f43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5a1b12a1e24d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17167dea54b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5ffdbc6c14a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228d3f19fe43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DREGGEN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DREGGEN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DREGGEN REVISJON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DREGGEN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DREGGEN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DREGGEN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4 452 312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610 301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551 020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2 221 646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3 402 386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DREGGEN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FENDER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DREGGEN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52C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post@dreggenrevisjon.no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989 003 216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DREGGEN REVISJON AS</a:t>
            </a:r>
          </a:p>
        </p:txBody>
      </p:sp>
    </p:spTree>
  </p:cSld>
  <p:clrMapOvr>
    <a:masterClrMapping xmlns:a="http://schemas.openxmlformats.org/drawingml/2006/main"/>
  </p:clrMapOvr>
</p:sld>
</file>