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dd11e1d76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ccfdf834a49ff"/>
  </p:sldMasterIdLst>
  <p:sldIdLst>
    <p:sldId xmlns:r="http://schemas.openxmlformats.org/officeDocument/2006/relationships" id="256" r:id="Rade33dcb7e314520"/>
    <p:sldId xmlns:r="http://schemas.openxmlformats.org/officeDocument/2006/relationships" id="257" r:id="R80df56fcfc3e49d5"/>
    <p:sldId xmlns:r="http://schemas.openxmlformats.org/officeDocument/2006/relationships" id="258" r:id="Rbdf91156fd374117"/>
    <p:sldId xmlns:r="http://schemas.openxmlformats.org/officeDocument/2006/relationships" id="259" r:id="Rb064a84c26b74cb1"/>
    <p:sldId xmlns:r="http://schemas.openxmlformats.org/officeDocument/2006/relationships" id="260" r:id="R71b0c6e5d94a4b34"/>
    <p:sldId xmlns:r="http://schemas.openxmlformats.org/officeDocument/2006/relationships" id="261" r:id="R3f057351fb184060"/>
    <p:sldId xmlns:r="http://schemas.openxmlformats.org/officeDocument/2006/relationships" id="262" r:id="R56b6a7cc4799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cfdf834a49ff" /><Relationship Type="http://schemas.openxmlformats.org/officeDocument/2006/relationships/slide" Target="/ppt/slides/slide1.xml" Id="Rade33dcb7e314520" /><Relationship Type="http://schemas.openxmlformats.org/officeDocument/2006/relationships/slide" Target="/ppt/slides/slide2.xml" Id="R80df56fcfc3e49d5" /><Relationship Type="http://schemas.openxmlformats.org/officeDocument/2006/relationships/slide" Target="/ppt/slides/slide3.xml" Id="Rbdf91156fd374117" /><Relationship Type="http://schemas.openxmlformats.org/officeDocument/2006/relationships/slide" Target="/ppt/slides/slide4.xml" Id="Rb064a84c26b74cb1" /><Relationship Type="http://schemas.openxmlformats.org/officeDocument/2006/relationships/slide" Target="/ppt/slides/slide5.xml" Id="R71b0c6e5d94a4b34" /><Relationship Type="http://schemas.openxmlformats.org/officeDocument/2006/relationships/slide" Target="/ppt/slides/slide6.xml" Id="R3f057351fb184060" /><Relationship Type="http://schemas.openxmlformats.org/officeDocument/2006/relationships/slide" Target="/ppt/slides/slide7.xml" Id="R56b6a7cc4799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4db254d76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3a47a7ac42ad" /><Relationship Type="http://schemas.openxmlformats.org/officeDocument/2006/relationships/theme" Target="/ppt/slideMasters/theme/theme1.xml" Id="Rebbe103a6885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b3a47a7ac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5b81e571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21359203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f7cb2e9d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f9add22d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cd681cb9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be2591f4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edd59ca6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AARMO'S PRE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AARMO'S PRE BYGG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3 234 894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AARMO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Heiabakkan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AARMO'S PRE BYGG AS</a:t>
            </a:r>
          </a:p>
        </p:txBody>
      </p:sp>
    </p:spTree>
  </p:cSld>
  <p:clrMapOvr>
    <a:masterClrMapping xmlns:a="http://schemas.openxmlformats.org/drawingml/2006/main"/>
  </p:clrMapOvr>
</p:sld>
</file>