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143c71f28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56a0d65ad4a58"/>
  </p:sldMasterIdLst>
  <p:sldIdLst>
    <p:sldId xmlns:r="http://schemas.openxmlformats.org/officeDocument/2006/relationships" id="256" r:id="Rcaa090e9dedf49fc"/>
    <p:sldId xmlns:r="http://schemas.openxmlformats.org/officeDocument/2006/relationships" id="257" r:id="R0999c0c1007d4181"/>
    <p:sldId xmlns:r="http://schemas.openxmlformats.org/officeDocument/2006/relationships" id="258" r:id="R0aa4ad53542c4a11"/>
    <p:sldId xmlns:r="http://schemas.openxmlformats.org/officeDocument/2006/relationships" id="259" r:id="R0c8bc543b1f045cc"/>
    <p:sldId xmlns:r="http://schemas.openxmlformats.org/officeDocument/2006/relationships" id="260" r:id="R8e3228b86472469f"/>
    <p:sldId xmlns:r="http://schemas.openxmlformats.org/officeDocument/2006/relationships" id="261" r:id="R5cf193f211e34b62"/>
    <p:sldId xmlns:r="http://schemas.openxmlformats.org/officeDocument/2006/relationships" id="262" r:id="R7d9b234ea8d1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56a0d65ad4a58" /><Relationship Type="http://schemas.openxmlformats.org/officeDocument/2006/relationships/slide" Target="/ppt/slides/slide1.xml" Id="Rcaa090e9dedf49fc" /><Relationship Type="http://schemas.openxmlformats.org/officeDocument/2006/relationships/slide" Target="/ppt/slides/slide2.xml" Id="R0999c0c1007d4181" /><Relationship Type="http://schemas.openxmlformats.org/officeDocument/2006/relationships/slide" Target="/ppt/slides/slide3.xml" Id="R0aa4ad53542c4a11" /><Relationship Type="http://schemas.openxmlformats.org/officeDocument/2006/relationships/slide" Target="/ppt/slides/slide4.xml" Id="R0c8bc543b1f045cc" /><Relationship Type="http://schemas.openxmlformats.org/officeDocument/2006/relationships/slide" Target="/ppt/slides/slide5.xml" Id="R8e3228b86472469f" /><Relationship Type="http://schemas.openxmlformats.org/officeDocument/2006/relationships/slide" Target="/ppt/slides/slide6.xml" Id="R5cf193f211e34b62" /><Relationship Type="http://schemas.openxmlformats.org/officeDocument/2006/relationships/slide" Target="/ppt/slides/slide7.xml" Id="R7d9b234ea8d1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603b6f3aa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30fd14d945c1" /><Relationship Type="http://schemas.openxmlformats.org/officeDocument/2006/relationships/theme" Target="/ppt/slideMasters/theme/theme1.xml" Id="R0c8aa14d61ca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730fd14d9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5e82ca0c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a1c64a0e3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4b35ac12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913d46d0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08ec01c89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ae6e0c8c6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d266e3f8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