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f92c54604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1bed1a2904bc1"/>
  </p:sldMasterIdLst>
  <p:sldIdLst>
    <p:sldId xmlns:r="http://schemas.openxmlformats.org/officeDocument/2006/relationships" id="256" r:id="R658b57c6fb0e4aa5"/>
    <p:sldId xmlns:r="http://schemas.openxmlformats.org/officeDocument/2006/relationships" id="257" r:id="R9d01826162f94c9a"/>
    <p:sldId xmlns:r="http://schemas.openxmlformats.org/officeDocument/2006/relationships" id="258" r:id="Rded1152cdbc64e2d"/>
    <p:sldId xmlns:r="http://schemas.openxmlformats.org/officeDocument/2006/relationships" id="259" r:id="R6f08a5f4995c44c3"/>
    <p:sldId xmlns:r="http://schemas.openxmlformats.org/officeDocument/2006/relationships" id="260" r:id="Rc582265ad0b14d6c"/>
    <p:sldId xmlns:r="http://schemas.openxmlformats.org/officeDocument/2006/relationships" id="261" r:id="R55abc6df29004f83"/>
    <p:sldId xmlns:r="http://schemas.openxmlformats.org/officeDocument/2006/relationships" id="262" r:id="R165c619e453e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1bed1a2904bc1" /><Relationship Type="http://schemas.openxmlformats.org/officeDocument/2006/relationships/slide" Target="/ppt/slides/slide1.xml" Id="R658b57c6fb0e4aa5" /><Relationship Type="http://schemas.openxmlformats.org/officeDocument/2006/relationships/slide" Target="/ppt/slides/slide2.xml" Id="R9d01826162f94c9a" /><Relationship Type="http://schemas.openxmlformats.org/officeDocument/2006/relationships/slide" Target="/ppt/slides/slide3.xml" Id="Rded1152cdbc64e2d" /><Relationship Type="http://schemas.openxmlformats.org/officeDocument/2006/relationships/slide" Target="/ppt/slides/slide4.xml" Id="R6f08a5f4995c44c3" /><Relationship Type="http://schemas.openxmlformats.org/officeDocument/2006/relationships/slide" Target="/ppt/slides/slide5.xml" Id="Rc582265ad0b14d6c" /><Relationship Type="http://schemas.openxmlformats.org/officeDocument/2006/relationships/slide" Target="/ppt/slides/slide6.xml" Id="R55abc6df29004f83" /><Relationship Type="http://schemas.openxmlformats.org/officeDocument/2006/relationships/slide" Target="/ppt/slides/slide7.xml" Id="R165c619e453e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4b545aa5f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33f668a284bac" /><Relationship Type="http://schemas.openxmlformats.org/officeDocument/2006/relationships/theme" Target="/ppt/slideMasters/theme/theme1.xml" Id="R5e503cb7f372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33f668a28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430ce17f642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6b370a08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ddd3159fb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2734b6d56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c2e10cef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672f61933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266118ce3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GLT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45 559 202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47 721 324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 NILSEN  –  90,5 %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HANS-ERIK JENS NILSEN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