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be1956678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22cb8d1342486f"/>
  </p:sldMasterIdLst>
  <p:sldIdLst>
    <p:sldId xmlns:r="http://schemas.openxmlformats.org/officeDocument/2006/relationships" id="256" r:id="Rb6ef2e82d3eb4170"/>
    <p:sldId xmlns:r="http://schemas.openxmlformats.org/officeDocument/2006/relationships" id="257" r:id="R6b5f9c66699949d2"/>
    <p:sldId xmlns:r="http://schemas.openxmlformats.org/officeDocument/2006/relationships" id="258" r:id="Rccc1d1ef74984ea5"/>
    <p:sldId xmlns:r="http://schemas.openxmlformats.org/officeDocument/2006/relationships" id="259" r:id="R34e8fc990f9e4b9f"/>
    <p:sldId xmlns:r="http://schemas.openxmlformats.org/officeDocument/2006/relationships" id="260" r:id="Rf244c0750fa74190"/>
    <p:sldId xmlns:r="http://schemas.openxmlformats.org/officeDocument/2006/relationships" id="261" r:id="Re1c0e9b3345f4057"/>
    <p:sldId xmlns:r="http://schemas.openxmlformats.org/officeDocument/2006/relationships" id="262" r:id="Reb8ba0b9b1b6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2cb8d1342486f" /><Relationship Type="http://schemas.openxmlformats.org/officeDocument/2006/relationships/slide" Target="/ppt/slides/slide1.xml" Id="Rb6ef2e82d3eb4170" /><Relationship Type="http://schemas.openxmlformats.org/officeDocument/2006/relationships/slide" Target="/ppt/slides/slide2.xml" Id="R6b5f9c66699949d2" /><Relationship Type="http://schemas.openxmlformats.org/officeDocument/2006/relationships/slide" Target="/ppt/slides/slide3.xml" Id="Rccc1d1ef74984ea5" /><Relationship Type="http://schemas.openxmlformats.org/officeDocument/2006/relationships/slide" Target="/ppt/slides/slide4.xml" Id="R34e8fc990f9e4b9f" /><Relationship Type="http://schemas.openxmlformats.org/officeDocument/2006/relationships/slide" Target="/ppt/slides/slide5.xml" Id="Rf244c0750fa74190" /><Relationship Type="http://schemas.openxmlformats.org/officeDocument/2006/relationships/slide" Target="/ppt/slides/slide6.xml" Id="Re1c0e9b3345f4057" /><Relationship Type="http://schemas.openxmlformats.org/officeDocument/2006/relationships/slide" Target="/ppt/slides/slide7.xml" Id="Reb8ba0b9b1b6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56c6fcab643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ea037c37e4ad8" /><Relationship Type="http://schemas.openxmlformats.org/officeDocument/2006/relationships/theme" Target="/ppt/slideMasters/theme/theme1.xml" Id="Re6372a7905a149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ea037c37e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481d1567648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ea7f5831e47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477cf2724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2edd7c3874a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7ad55bd74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8ce862ca14a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ba3178a4d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SKIPTVET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SKIPTVET INVEST AS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1 688 569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6 503 689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6 557 105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KRISTIANSEN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KRISTIANSEN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KRISTIANSEN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KRISTIANSEN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Vestgårdveien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SKIPTVET INVEST AS</a:t>
            </a:r>
          </a:p>
        </p:txBody>
      </p:sp>
    </p:spTree>
  </p:cSld>
  <p:clrMapOvr>
    <a:masterClrMapping xmlns:a="http://schemas.openxmlformats.org/drawingml/2006/main"/>
  </p:clrMapOvr>
</p:sld>
</file>