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b4952e636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b738ea36c64382"/>
  </p:sldMasterIdLst>
  <p:sldIdLst>
    <p:sldId xmlns:r="http://schemas.openxmlformats.org/officeDocument/2006/relationships" id="256" r:id="R070f0c35fb874c60"/>
    <p:sldId xmlns:r="http://schemas.openxmlformats.org/officeDocument/2006/relationships" id="257" r:id="Ra7a7b35cf9084c54"/>
    <p:sldId xmlns:r="http://schemas.openxmlformats.org/officeDocument/2006/relationships" id="258" r:id="R5e504d99fe254355"/>
    <p:sldId xmlns:r="http://schemas.openxmlformats.org/officeDocument/2006/relationships" id="259" r:id="R5fef3307b7e2468c"/>
    <p:sldId xmlns:r="http://schemas.openxmlformats.org/officeDocument/2006/relationships" id="260" r:id="Rb9b4ecb35d1d49b8"/>
    <p:sldId xmlns:r="http://schemas.openxmlformats.org/officeDocument/2006/relationships" id="261" r:id="R883d670aa4e2477f"/>
    <p:sldId xmlns:r="http://schemas.openxmlformats.org/officeDocument/2006/relationships" id="262" r:id="R9224ddf2fd734b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738ea36c64382" /><Relationship Type="http://schemas.openxmlformats.org/officeDocument/2006/relationships/slide" Target="/ppt/slides/slide1.xml" Id="R070f0c35fb874c60" /><Relationship Type="http://schemas.openxmlformats.org/officeDocument/2006/relationships/slide" Target="/ppt/slides/slide2.xml" Id="Ra7a7b35cf9084c54" /><Relationship Type="http://schemas.openxmlformats.org/officeDocument/2006/relationships/slide" Target="/ppt/slides/slide3.xml" Id="R5e504d99fe254355" /><Relationship Type="http://schemas.openxmlformats.org/officeDocument/2006/relationships/slide" Target="/ppt/slides/slide4.xml" Id="R5fef3307b7e2468c" /><Relationship Type="http://schemas.openxmlformats.org/officeDocument/2006/relationships/slide" Target="/ppt/slides/slide5.xml" Id="Rb9b4ecb35d1d49b8" /><Relationship Type="http://schemas.openxmlformats.org/officeDocument/2006/relationships/slide" Target="/ppt/slides/slide6.xml" Id="R883d670aa4e2477f" /><Relationship Type="http://schemas.openxmlformats.org/officeDocument/2006/relationships/slide" Target="/ppt/slides/slide7.xml" Id="R9224ddf2fd734b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f23005b24c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98b7154c4c9d" /><Relationship Type="http://schemas.openxmlformats.org/officeDocument/2006/relationships/theme" Target="/ppt/slideMasters/theme/theme1.xml" Id="R8f2f14a02a84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c98b7154c4c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3569ac6aa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9ac1c27344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aba18bfe348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e298f0a0e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8e47ed81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51b8981346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e6a23e84648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