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85215fa89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7a388563404d4a"/>
  </p:sldMasterIdLst>
  <p:sldIdLst>
    <p:sldId xmlns:r="http://schemas.openxmlformats.org/officeDocument/2006/relationships" id="256" r:id="Rd249b140e5914e4e"/>
    <p:sldId xmlns:r="http://schemas.openxmlformats.org/officeDocument/2006/relationships" id="257" r:id="R515ec5cd8e834a59"/>
    <p:sldId xmlns:r="http://schemas.openxmlformats.org/officeDocument/2006/relationships" id="258" r:id="R5df6f98e1de74070"/>
    <p:sldId xmlns:r="http://schemas.openxmlformats.org/officeDocument/2006/relationships" id="259" r:id="R13697df375ca41b7"/>
    <p:sldId xmlns:r="http://schemas.openxmlformats.org/officeDocument/2006/relationships" id="260" r:id="Rd6b088d5057a4790"/>
    <p:sldId xmlns:r="http://schemas.openxmlformats.org/officeDocument/2006/relationships" id="261" r:id="Rb839a3d989f24656"/>
    <p:sldId xmlns:r="http://schemas.openxmlformats.org/officeDocument/2006/relationships" id="262" r:id="Rac43f2e05a5e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a388563404d4a" /><Relationship Type="http://schemas.openxmlformats.org/officeDocument/2006/relationships/slide" Target="/ppt/slides/slide1.xml" Id="Rd249b140e5914e4e" /><Relationship Type="http://schemas.openxmlformats.org/officeDocument/2006/relationships/slide" Target="/ppt/slides/slide2.xml" Id="R515ec5cd8e834a59" /><Relationship Type="http://schemas.openxmlformats.org/officeDocument/2006/relationships/slide" Target="/ppt/slides/slide3.xml" Id="R5df6f98e1de74070" /><Relationship Type="http://schemas.openxmlformats.org/officeDocument/2006/relationships/slide" Target="/ppt/slides/slide4.xml" Id="R13697df375ca41b7" /><Relationship Type="http://schemas.openxmlformats.org/officeDocument/2006/relationships/slide" Target="/ppt/slides/slide5.xml" Id="Rd6b088d5057a4790" /><Relationship Type="http://schemas.openxmlformats.org/officeDocument/2006/relationships/slide" Target="/ppt/slides/slide6.xml" Id="Rb839a3d989f24656" /><Relationship Type="http://schemas.openxmlformats.org/officeDocument/2006/relationships/slide" Target="/ppt/slides/slide7.xml" Id="Rac43f2e05a5e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df63ce242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bb4ab497c4760" /><Relationship Type="http://schemas.openxmlformats.org/officeDocument/2006/relationships/theme" Target="/ppt/slideMasters/theme/theme1.xml" Id="R0223819fcfda44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9bb4ab497c47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a0ffeb19e45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c0f951092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0753fe02c44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9551dbc9d45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41248177d4f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a15baca8743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002cfc82d41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SJØLØVEN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SJØLØVEN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519 785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1 406 297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3 277 123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9 911 576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10 175 217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SEVERIN LØVENSKIOLD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Andersens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45 46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bjorn.lovenskiold@arcticsec.no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989 006 746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SJØLØVEN AS</a:t>
            </a:r>
          </a:p>
        </p:txBody>
      </p:sp>
    </p:spTree>
  </p:cSld>
  <p:clrMapOvr>
    <a:masterClrMapping xmlns:a="http://schemas.openxmlformats.org/drawingml/2006/main"/>
  </p:clrMapOvr>
</p:sld>
</file>