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c1f4807b65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eeb7b8daf844f3"/>
  </p:sldMasterIdLst>
  <p:sldIdLst>
    <p:sldId xmlns:r="http://schemas.openxmlformats.org/officeDocument/2006/relationships" id="256" r:id="R44f8c25248014fda"/>
    <p:sldId xmlns:r="http://schemas.openxmlformats.org/officeDocument/2006/relationships" id="257" r:id="R5ee82caa16b2495c"/>
    <p:sldId xmlns:r="http://schemas.openxmlformats.org/officeDocument/2006/relationships" id="258" r:id="R9a8b33df3bb949cf"/>
    <p:sldId xmlns:r="http://schemas.openxmlformats.org/officeDocument/2006/relationships" id="259" r:id="R9f01774a5ca44e4e"/>
    <p:sldId xmlns:r="http://schemas.openxmlformats.org/officeDocument/2006/relationships" id="260" r:id="R87c3d732e0704e75"/>
    <p:sldId xmlns:r="http://schemas.openxmlformats.org/officeDocument/2006/relationships" id="261" r:id="Rd24ac2e920644840"/>
    <p:sldId xmlns:r="http://schemas.openxmlformats.org/officeDocument/2006/relationships" id="262" r:id="Rf548d7bf4390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eb7b8daf844f3" /><Relationship Type="http://schemas.openxmlformats.org/officeDocument/2006/relationships/slide" Target="/ppt/slides/slide1.xml" Id="R44f8c25248014fda" /><Relationship Type="http://schemas.openxmlformats.org/officeDocument/2006/relationships/slide" Target="/ppt/slides/slide2.xml" Id="R5ee82caa16b2495c" /><Relationship Type="http://schemas.openxmlformats.org/officeDocument/2006/relationships/slide" Target="/ppt/slides/slide3.xml" Id="R9a8b33df3bb949cf" /><Relationship Type="http://schemas.openxmlformats.org/officeDocument/2006/relationships/slide" Target="/ppt/slides/slide4.xml" Id="R9f01774a5ca44e4e" /><Relationship Type="http://schemas.openxmlformats.org/officeDocument/2006/relationships/slide" Target="/ppt/slides/slide5.xml" Id="R87c3d732e0704e75" /><Relationship Type="http://schemas.openxmlformats.org/officeDocument/2006/relationships/slide" Target="/ppt/slides/slide6.xml" Id="Rd24ac2e920644840" /><Relationship Type="http://schemas.openxmlformats.org/officeDocument/2006/relationships/slide" Target="/ppt/slides/slide7.xml" Id="Rf548d7bf4390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f8898f6ee841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60d348134190" /><Relationship Type="http://schemas.openxmlformats.org/officeDocument/2006/relationships/theme" Target="/ppt/slideMasters/theme/theme1.xml" Id="R11e865f377bd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f60d3481341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885dc4f9640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943f0ea2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92126f1b640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ce6019fc84b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cc7593bec41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45ffeeb344c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62ab3218e4a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HANDELSHUSET ANGVIK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HANDELSHUSET ANGVIK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2 601 906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39 347 339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44 503 034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OLAV ANGVIK JACOBSEN  –  90,9 %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ANGVIK HOLDING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 INVEST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Nøisomhed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6405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989 009 141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HANDELSHUSET ANGVIK AS</a:t>
            </a:r>
          </a:p>
        </p:txBody>
      </p:sp>
    </p:spTree>
  </p:cSld>
  <p:clrMapOvr>
    <a:masterClrMapping xmlns:a="http://schemas.openxmlformats.org/drawingml/2006/main"/>
  </p:clrMapOvr>
</p:sld>
</file>