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ef9549c81947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632f3ea6eb4d75"/>
  </p:sldMasterIdLst>
  <p:sldIdLst>
    <p:sldId xmlns:r="http://schemas.openxmlformats.org/officeDocument/2006/relationships" id="256" r:id="R153bd90438304b45"/>
    <p:sldId xmlns:r="http://schemas.openxmlformats.org/officeDocument/2006/relationships" id="257" r:id="R5eb6d64a192c4499"/>
    <p:sldId xmlns:r="http://schemas.openxmlformats.org/officeDocument/2006/relationships" id="258" r:id="R61aa3e4392e24a37"/>
    <p:sldId xmlns:r="http://schemas.openxmlformats.org/officeDocument/2006/relationships" id="259" r:id="R8ffb6b4862664565"/>
    <p:sldId xmlns:r="http://schemas.openxmlformats.org/officeDocument/2006/relationships" id="260" r:id="R6e8a64616a7c413d"/>
    <p:sldId xmlns:r="http://schemas.openxmlformats.org/officeDocument/2006/relationships" id="261" r:id="Rdc773e1b0359453d"/>
    <p:sldId xmlns:r="http://schemas.openxmlformats.org/officeDocument/2006/relationships" id="262" r:id="R723d91ca2f5646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32f3ea6eb4d75" /><Relationship Type="http://schemas.openxmlformats.org/officeDocument/2006/relationships/slide" Target="/ppt/slides/slide1.xml" Id="R153bd90438304b45" /><Relationship Type="http://schemas.openxmlformats.org/officeDocument/2006/relationships/slide" Target="/ppt/slides/slide2.xml" Id="R5eb6d64a192c4499" /><Relationship Type="http://schemas.openxmlformats.org/officeDocument/2006/relationships/slide" Target="/ppt/slides/slide3.xml" Id="R61aa3e4392e24a37" /><Relationship Type="http://schemas.openxmlformats.org/officeDocument/2006/relationships/slide" Target="/ppt/slides/slide4.xml" Id="R8ffb6b4862664565" /><Relationship Type="http://schemas.openxmlformats.org/officeDocument/2006/relationships/slide" Target="/ppt/slides/slide5.xml" Id="R6e8a64616a7c413d" /><Relationship Type="http://schemas.openxmlformats.org/officeDocument/2006/relationships/slide" Target="/ppt/slides/slide6.xml" Id="Rdc773e1b0359453d" /><Relationship Type="http://schemas.openxmlformats.org/officeDocument/2006/relationships/slide" Target="/ppt/slides/slide7.xml" Id="R723d91ca2f5646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270255037840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d2a7feca84f99" /><Relationship Type="http://schemas.openxmlformats.org/officeDocument/2006/relationships/theme" Target="/ppt/slideMasters/theme/theme1.xml" Id="R3ea0ea9993f141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dd2a7feca84f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8ee514df349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a0a9d7b6541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d0844725e4a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470d1cc284c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40938aa954b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6e652236c48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5312210f845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ANEMAR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ANEMAR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663 928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8 770 587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13 315 512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ANEMAR PTY LTD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Fløtmannsgata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25 46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989 010 476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ANEMAR AS</a:t>
            </a:r>
          </a:p>
        </p:txBody>
      </p:sp>
    </p:spTree>
  </p:cSld>
  <p:clrMapOvr>
    <a:masterClrMapping xmlns:a="http://schemas.openxmlformats.org/drawingml/2006/main"/>
  </p:clrMapOvr>
</p:sld>
</file>