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677074267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0570e35bc4490"/>
  </p:sldMasterIdLst>
  <p:sldIdLst>
    <p:sldId xmlns:r="http://schemas.openxmlformats.org/officeDocument/2006/relationships" id="256" r:id="R52a20c7ee0ad4b54"/>
    <p:sldId xmlns:r="http://schemas.openxmlformats.org/officeDocument/2006/relationships" id="257" r:id="Raa687cc813e54501"/>
    <p:sldId xmlns:r="http://schemas.openxmlformats.org/officeDocument/2006/relationships" id="258" r:id="R0289d01f08ae4fb6"/>
    <p:sldId xmlns:r="http://schemas.openxmlformats.org/officeDocument/2006/relationships" id="259" r:id="R1a6846b18974434a"/>
    <p:sldId xmlns:r="http://schemas.openxmlformats.org/officeDocument/2006/relationships" id="260" r:id="Rd785c0a4ff074397"/>
    <p:sldId xmlns:r="http://schemas.openxmlformats.org/officeDocument/2006/relationships" id="261" r:id="R2a706e3e752444b8"/>
    <p:sldId xmlns:r="http://schemas.openxmlformats.org/officeDocument/2006/relationships" id="262" r:id="Re51885112052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0570e35bc4490" /><Relationship Type="http://schemas.openxmlformats.org/officeDocument/2006/relationships/slide" Target="/ppt/slides/slide1.xml" Id="R52a20c7ee0ad4b54" /><Relationship Type="http://schemas.openxmlformats.org/officeDocument/2006/relationships/slide" Target="/ppt/slides/slide2.xml" Id="Raa687cc813e54501" /><Relationship Type="http://schemas.openxmlformats.org/officeDocument/2006/relationships/slide" Target="/ppt/slides/slide3.xml" Id="R0289d01f08ae4fb6" /><Relationship Type="http://schemas.openxmlformats.org/officeDocument/2006/relationships/slide" Target="/ppt/slides/slide4.xml" Id="R1a6846b18974434a" /><Relationship Type="http://schemas.openxmlformats.org/officeDocument/2006/relationships/slide" Target="/ppt/slides/slide5.xml" Id="Rd785c0a4ff074397" /><Relationship Type="http://schemas.openxmlformats.org/officeDocument/2006/relationships/slide" Target="/ppt/slides/slide6.xml" Id="R2a706e3e752444b8" /><Relationship Type="http://schemas.openxmlformats.org/officeDocument/2006/relationships/slide" Target="/ppt/slides/slide7.xml" Id="Re51885112052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a56f2c607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82694cca464f" /><Relationship Type="http://schemas.openxmlformats.org/officeDocument/2006/relationships/theme" Target="/ppt/slideMasters/theme/theme1.xml" Id="R4a3bf5db1924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482694cca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478103a7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b09d5cc60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2b909032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23ee75c0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da4e7ca5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c137703b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dbc7a314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TORAND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13 822 790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LØNSETH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LØNSETH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Boråsvegen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tore.lonseth@gmail.com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TORAND INVEST AS</a:t>
            </a:r>
          </a:p>
        </p:txBody>
      </p:sp>
    </p:spTree>
  </p:cSld>
  <p:clrMapOvr>
    <a:masterClrMapping xmlns:a="http://schemas.openxmlformats.org/drawingml/2006/main"/>
  </p:clrMapOvr>
</p:sld>
</file>