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0dbfe36ea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c02406c8f48e3"/>
  </p:sldMasterIdLst>
  <p:sldIdLst>
    <p:sldId xmlns:r="http://schemas.openxmlformats.org/officeDocument/2006/relationships" id="256" r:id="R34a64177df9e46d7"/>
    <p:sldId xmlns:r="http://schemas.openxmlformats.org/officeDocument/2006/relationships" id="257" r:id="Rec7ac76166c845fb"/>
    <p:sldId xmlns:r="http://schemas.openxmlformats.org/officeDocument/2006/relationships" id="258" r:id="R0d16ef327b734122"/>
    <p:sldId xmlns:r="http://schemas.openxmlformats.org/officeDocument/2006/relationships" id="259" r:id="R4c8f2074169c4fec"/>
    <p:sldId xmlns:r="http://schemas.openxmlformats.org/officeDocument/2006/relationships" id="260" r:id="Rffdebfe15eb449a5"/>
    <p:sldId xmlns:r="http://schemas.openxmlformats.org/officeDocument/2006/relationships" id="261" r:id="R18dbeaae68914cba"/>
    <p:sldId xmlns:r="http://schemas.openxmlformats.org/officeDocument/2006/relationships" id="262" r:id="R37abdaaa894944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c02406c8f48e3" /><Relationship Type="http://schemas.openxmlformats.org/officeDocument/2006/relationships/slide" Target="/ppt/slides/slide1.xml" Id="R34a64177df9e46d7" /><Relationship Type="http://schemas.openxmlformats.org/officeDocument/2006/relationships/slide" Target="/ppt/slides/slide2.xml" Id="Rec7ac76166c845fb" /><Relationship Type="http://schemas.openxmlformats.org/officeDocument/2006/relationships/slide" Target="/ppt/slides/slide3.xml" Id="R0d16ef327b734122" /><Relationship Type="http://schemas.openxmlformats.org/officeDocument/2006/relationships/slide" Target="/ppt/slides/slide4.xml" Id="R4c8f2074169c4fec" /><Relationship Type="http://schemas.openxmlformats.org/officeDocument/2006/relationships/slide" Target="/ppt/slides/slide5.xml" Id="Rffdebfe15eb449a5" /><Relationship Type="http://schemas.openxmlformats.org/officeDocument/2006/relationships/slide" Target="/ppt/slides/slide6.xml" Id="R18dbeaae68914cba" /><Relationship Type="http://schemas.openxmlformats.org/officeDocument/2006/relationships/slide" Target="/ppt/slides/slide7.xml" Id="R37abdaaa894944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2398756c047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618c9836b4bac" /><Relationship Type="http://schemas.openxmlformats.org/officeDocument/2006/relationships/theme" Target="/ppt/slideMasters/theme/theme1.xml" Id="Rf905b4adced646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3618c9836b4b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392fd2dee4f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a4895018c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97913ae9542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815f3fe6443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2f32531c9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f1152a2ed4a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e23486ea44b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LASSE EIDE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EIDE HOLDING AS ble etablert [år] og holder til i 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−434 442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−107 823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Sandsbygda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4230 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LASSE EIDE HOLDING AS</a:t>
            </a:r>
          </a:p>
        </p:txBody>
      </p:sp>
    </p:spTree>
  </p:cSld>
  <p:clrMapOvr>
    <a:masterClrMapping xmlns:a="http://schemas.openxmlformats.org/drawingml/2006/main"/>
  </p:clrMapOvr>
</p:sld>
</file>