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de8a910af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b3454e4eb541ae"/>
  </p:sldMasterIdLst>
  <p:sldIdLst>
    <p:sldId xmlns:r="http://schemas.openxmlformats.org/officeDocument/2006/relationships" id="256" r:id="R600c64addca54bc5"/>
    <p:sldId xmlns:r="http://schemas.openxmlformats.org/officeDocument/2006/relationships" id="257" r:id="R74bc375b703e40d2"/>
    <p:sldId xmlns:r="http://schemas.openxmlformats.org/officeDocument/2006/relationships" id="258" r:id="R1f5f60e7e02c469c"/>
    <p:sldId xmlns:r="http://schemas.openxmlformats.org/officeDocument/2006/relationships" id="259" r:id="R396f63652c6b48aa"/>
    <p:sldId xmlns:r="http://schemas.openxmlformats.org/officeDocument/2006/relationships" id="260" r:id="R955e1055983d4726"/>
    <p:sldId xmlns:r="http://schemas.openxmlformats.org/officeDocument/2006/relationships" id="261" r:id="R0a23f783823e4c83"/>
    <p:sldId xmlns:r="http://schemas.openxmlformats.org/officeDocument/2006/relationships" id="262" r:id="Rdb3ffcb7106c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3454e4eb541ae" /><Relationship Type="http://schemas.openxmlformats.org/officeDocument/2006/relationships/slide" Target="/ppt/slides/slide1.xml" Id="R600c64addca54bc5" /><Relationship Type="http://schemas.openxmlformats.org/officeDocument/2006/relationships/slide" Target="/ppt/slides/slide2.xml" Id="R74bc375b703e40d2" /><Relationship Type="http://schemas.openxmlformats.org/officeDocument/2006/relationships/slide" Target="/ppt/slides/slide3.xml" Id="R1f5f60e7e02c469c" /><Relationship Type="http://schemas.openxmlformats.org/officeDocument/2006/relationships/slide" Target="/ppt/slides/slide4.xml" Id="R396f63652c6b48aa" /><Relationship Type="http://schemas.openxmlformats.org/officeDocument/2006/relationships/slide" Target="/ppt/slides/slide5.xml" Id="R955e1055983d4726" /><Relationship Type="http://schemas.openxmlformats.org/officeDocument/2006/relationships/slide" Target="/ppt/slides/slide6.xml" Id="R0a23f783823e4c83" /><Relationship Type="http://schemas.openxmlformats.org/officeDocument/2006/relationships/slide" Target="/ppt/slides/slide7.xml" Id="Rdb3ffcb7106c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820f04da5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620fe6a54279" /><Relationship Type="http://schemas.openxmlformats.org/officeDocument/2006/relationships/theme" Target="/ppt/slideMasters/theme/theme1.xml" Id="R3ba93e056a2e49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9620fe6a5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c3bf9db5c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06f30e636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9a4afa8d1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01c5b3763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90805caa74a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2ffd3dd3f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6102ee97f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 INVEST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5 273 432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989 012 746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INVEST HOLDING AS</a:t>
            </a:r>
          </a:p>
        </p:txBody>
      </p:sp>
    </p:spTree>
  </p:cSld>
  <p:clrMapOvr>
    <a:masterClrMapping xmlns:a="http://schemas.openxmlformats.org/drawingml/2006/main"/>
  </p:clrMapOvr>
</p:sld>
</file>