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886f45f9884d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e4dd697094471d"/>
  </p:sldMasterIdLst>
  <p:sldIdLst>
    <p:sldId xmlns:r="http://schemas.openxmlformats.org/officeDocument/2006/relationships" id="256" r:id="R6126c6ba592f4422"/>
    <p:sldId xmlns:r="http://schemas.openxmlformats.org/officeDocument/2006/relationships" id="257" r:id="Ra7fd186c5f1d4c3c"/>
    <p:sldId xmlns:r="http://schemas.openxmlformats.org/officeDocument/2006/relationships" id="258" r:id="Re9d1cf64a19f4504"/>
    <p:sldId xmlns:r="http://schemas.openxmlformats.org/officeDocument/2006/relationships" id="259" r:id="Rfaa84d58b6fb4d12"/>
    <p:sldId xmlns:r="http://schemas.openxmlformats.org/officeDocument/2006/relationships" id="260" r:id="R9d1d71c4d0bb4473"/>
    <p:sldId xmlns:r="http://schemas.openxmlformats.org/officeDocument/2006/relationships" id="261" r:id="R5b6893367e4f459f"/>
    <p:sldId xmlns:r="http://schemas.openxmlformats.org/officeDocument/2006/relationships" id="262" r:id="Rbaab06582cfb4f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4dd697094471d" /><Relationship Type="http://schemas.openxmlformats.org/officeDocument/2006/relationships/slide" Target="/ppt/slides/slide1.xml" Id="R6126c6ba592f4422" /><Relationship Type="http://schemas.openxmlformats.org/officeDocument/2006/relationships/slide" Target="/ppt/slides/slide2.xml" Id="Ra7fd186c5f1d4c3c" /><Relationship Type="http://schemas.openxmlformats.org/officeDocument/2006/relationships/slide" Target="/ppt/slides/slide3.xml" Id="Re9d1cf64a19f4504" /><Relationship Type="http://schemas.openxmlformats.org/officeDocument/2006/relationships/slide" Target="/ppt/slides/slide4.xml" Id="Rfaa84d58b6fb4d12" /><Relationship Type="http://schemas.openxmlformats.org/officeDocument/2006/relationships/slide" Target="/ppt/slides/slide5.xml" Id="R9d1d71c4d0bb4473" /><Relationship Type="http://schemas.openxmlformats.org/officeDocument/2006/relationships/slide" Target="/ppt/slides/slide6.xml" Id="R5b6893367e4f459f" /><Relationship Type="http://schemas.openxmlformats.org/officeDocument/2006/relationships/slide" Target="/ppt/slides/slide7.xml" Id="Rbaab06582cfb4f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43dfeedf74d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a0ad8436c403f" /><Relationship Type="http://schemas.openxmlformats.org/officeDocument/2006/relationships/theme" Target="/ppt/slideMasters/theme/theme1.xml" Id="R8a5656bde0204f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1a0ad8436c40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ffb4530c643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5f79708b84d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7e6fa64a442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8d598218741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fd98133da40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bbc2dd40d44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114c95fc3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GURIBY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GURIBY INVEST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927 004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16 286 961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16 413 038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GURIBY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Løxaveien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17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989 014 501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