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0503b1c64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d6f53845540f9"/>
  </p:sldMasterIdLst>
  <p:sldIdLst>
    <p:sldId xmlns:r="http://schemas.openxmlformats.org/officeDocument/2006/relationships" id="256" r:id="R567f0150190c4cf4"/>
    <p:sldId xmlns:r="http://schemas.openxmlformats.org/officeDocument/2006/relationships" id="257" r:id="R96b78b8b44914c7b"/>
    <p:sldId xmlns:r="http://schemas.openxmlformats.org/officeDocument/2006/relationships" id="258" r:id="R53e95324b5ae4092"/>
    <p:sldId xmlns:r="http://schemas.openxmlformats.org/officeDocument/2006/relationships" id="259" r:id="R0087eb50eb374f7f"/>
    <p:sldId xmlns:r="http://schemas.openxmlformats.org/officeDocument/2006/relationships" id="260" r:id="Rc07e9973cc3f49a9"/>
    <p:sldId xmlns:r="http://schemas.openxmlformats.org/officeDocument/2006/relationships" id="261" r:id="Rf74b6d42f3284897"/>
    <p:sldId xmlns:r="http://schemas.openxmlformats.org/officeDocument/2006/relationships" id="262" r:id="Rc33e891943ab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d6f53845540f9" /><Relationship Type="http://schemas.openxmlformats.org/officeDocument/2006/relationships/slide" Target="/ppt/slides/slide1.xml" Id="R567f0150190c4cf4" /><Relationship Type="http://schemas.openxmlformats.org/officeDocument/2006/relationships/slide" Target="/ppt/slides/slide2.xml" Id="R96b78b8b44914c7b" /><Relationship Type="http://schemas.openxmlformats.org/officeDocument/2006/relationships/slide" Target="/ppt/slides/slide3.xml" Id="R53e95324b5ae4092" /><Relationship Type="http://schemas.openxmlformats.org/officeDocument/2006/relationships/slide" Target="/ppt/slides/slide4.xml" Id="R0087eb50eb374f7f" /><Relationship Type="http://schemas.openxmlformats.org/officeDocument/2006/relationships/slide" Target="/ppt/slides/slide5.xml" Id="Rc07e9973cc3f49a9" /><Relationship Type="http://schemas.openxmlformats.org/officeDocument/2006/relationships/slide" Target="/ppt/slides/slide6.xml" Id="Rf74b6d42f3284897" /><Relationship Type="http://schemas.openxmlformats.org/officeDocument/2006/relationships/slide" Target="/ppt/slides/slide7.xml" Id="Rc33e891943ab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5009ad4be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8a6a322364ff2" /><Relationship Type="http://schemas.openxmlformats.org/officeDocument/2006/relationships/theme" Target="/ppt/slideMasters/theme/theme1.xml" Id="R7c93382acf82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8a6a32236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3391c141b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180553b08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f9431c29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e0371187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3e1a2d0bb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b89ac9626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10d57f13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GJERT BRUN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 BRUN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29 968 149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30 092 650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 BRUN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76A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GJERT BRUN HOLDING AS</a:t>
            </a:r>
          </a:p>
        </p:txBody>
      </p:sp>
    </p:spTree>
  </p:cSld>
  <p:clrMapOvr>
    <a:masterClrMapping xmlns:a="http://schemas.openxmlformats.org/drawingml/2006/main"/>
  </p:clrMapOvr>
</p:sld>
</file>