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1ca932fd148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9bd1ba6284423"/>
  </p:sldMasterIdLst>
  <p:sldIdLst>
    <p:sldId xmlns:r="http://schemas.openxmlformats.org/officeDocument/2006/relationships" id="256" r:id="R10017a7730e64bf6"/>
    <p:sldId xmlns:r="http://schemas.openxmlformats.org/officeDocument/2006/relationships" id="257" r:id="R4572679a147143f9"/>
    <p:sldId xmlns:r="http://schemas.openxmlformats.org/officeDocument/2006/relationships" id="258" r:id="Rb4de25eea6544b14"/>
    <p:sldId xmlns:r="http://schemas.openxmlformats.org/officeDocument/2006/relationships" id="259" r:id="R8e29af7e514b47fa"/>
    <p:sldId xmlns:r="http://schemas.openxmlformats.org/officeDocument/2006/relationships" id="260" r:id="Re4836fa3aff14b47"/>
    <p:sldId xmlns:r="http://schemas.openxmlformats.org/officeDocument/2006/relationships" id="261" r:id="R0a68786c37994b5e"/>
    <p:sldId xmlns:r="http://schemas.openxmlformats.org/officeDocument/2006/relationships" id="262" r:id="R05a585cc5780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9bd1ba6284423" /><Relationship Type="http://schemas.openxmlformats.org/officeDocument/2006/relationships/slide" Target="/ppt/slides/slide1.xml" Id="R10017a7730e64bf6" /><Relationship Type="http://schemas.openxmlformats.org/officeDocument/2006/relationships/slide" Target="/ppt/slides/slide2.xml" Id="R4572679a147143f9" /><Relationship Type="http://schemas.openxmlformats.org/officeDocument/2006/relationships/slide" Target="/ppt/slides/slide3.xml" Id="Rb4de25eea6544b14" /><Relationship Type="http://schemas.openxmlformats.org/officeDocument/2006/relationships/slide" Target="/ppt/slides/slide4.xml" Id="R8e29af7e514b47fa" /><Relationship Type="http://schemas.openxmlformats.org/officeDocument/2006/relationships/slide" Target="/ppt/slides/slide5.xml" Id="Re4836fa3aff14b47" /><Relationship Type="http://schemas.openxmlformats.org/officeDocument/2006/relationships/slide" Target="/ppt/slides/slide6.xml" Id="R0a68786c37994b5e" /><Relationship Type="http://schemas.openxmlformats.org/officeDocument/2006/relationships/slide" Target="/ppt/slides/slide7.xml" Id="R05a585cc5780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aa60a86d4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a6f38deeb4389" /><Relationship Type="http://schemas.openxmlformats.org/officeDocument/2006/relationships/theme" Target="/ppt/slideMasters/theme/theme1.xml" Id="R2896d34d560d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a6f38deeb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27565c1c84e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25e26b57d44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c2a366124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c960698ce4d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3f6bb1f3d45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febed75d0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791f0dfd0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TANNLEGE HERMANSEN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TANNLEGE HERMANSEN HOLDING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12 381 443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HERMANSEN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MARIE HERMANSEN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Siggerudveien 908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1425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86 55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palhermansen@hotmail.com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HERMANSEN HOLDING AS</a:t>
            </a:r>
          </a:p>
        </p:txBody>
      </p:sp>
    </p:spTree>
  </p:cSld>
  <p:clrMapOvr>
    <a:masterClrMapping xmlns:a="http://schemas.openxmlformats.org/drawingml/2006/main"/>
  </p:clrMapOvr>
</p:sld>
</file>