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82b0e41d4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823d126bff40f7"/>
  </p:sldMasterIdLst>
  <p:sldIdLst>
    <p:sldId xmlns:r="http://schemas.openxmlformats.org/officeDocument/2006/relationships" id="256" r:id="R5511737ce2184234"/>
    <p:sldId xmlns:r="http://schemas.openxmlformats.org/officeDocument/2006/relationships" id="257" r:id="R6ae2f7f660a14899"/>
    <p:sldId xmlns:r="http://schemas.openxmlformats.org/officeDocument/2006/relationships" id="258" r:id="R383539ef046e491a"/>
    <p:sldId xmlns:r="http://schemas.openxmlformats.org/officeDocument/2006/relationships" id="259" r:id="R761168abfb434822"/>
    <p:sldId xmlns:r="http://schemas.openxmlformats.org/officeDocument/2006/relationships" id="260" r:id="Rcdcffcce18904d8c"/>
    <p:sldId xmlns:r="http://schemas.openxmlformats.org/officeDocument/2006/relationships" id="261" r:id="R6358af1daa1042cd"/>
    <p:sldId xmlns:r="http://schemas.openxmlformats.org/officeDocument/2006/relationships" id="262" r:id="R2ebdc7e624a5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23d126bff40f7" /><Relationship Type="http://schemas.openxmlformats.org/officeDocument/2006/relationships/slide" Target="/ppt/slides/slide1.xml" Id="R5511737ce2184234" /><Relationship Type="http://schemas.openxmlformats.org/officeDocument/2006/relationships/slide" Target="/ppt/slides/slide2.xml" Id="R6ae2f7f660a14899" /><Relationship Type="http://schemas.openxmlformats.org/officeDocument/2006/relationships/slide" Target="/ppt/slides/slide3.xml" Id="R383539ef046e491a" /><Relationship Type="http://schemas.openxmlformats.org/officeDocument/2006/relationships/slide" Target="/ppt/slides/slide4.xml" Id="R761168abfb434822" /><Relationship Type="http://schemas.openxmlformats.org/officeDocument/2006/relationships/slide" Target="/ppt/slides/slide5.xml" Id="Rcdcffcce18904d8c" /><Relationship Type="http://schemas.openxmlformats.org/officeDocument/2006/relationships/slide" Target="/ppt/slides/slide6.xml" Id="R6358af1daa1042cd" /><Relationship Type="http://schemas.openxmlformats.org/officeDocument/2006/relationships/slide" Target="/ppt/slides/slide7.xml" Id="R2ebdc7e624a5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8593c9a2a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3d9a622604ae8" /><Relationship Type="http://schemas.openxmlformats.org/officeDocument/2006/relationships/theme" Target="/ppt/slideMasters/theme/theme1.xml" Id="R0ae699ba826e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3d9a62260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9008d89eb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f8f23ece0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cf4d78b61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b86317a684e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50c594725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c43226e084d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754d89df3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STEEN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STEEN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1 441 116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20 141 741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20 380 651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STEEN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ANDREAS STEEN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STEEN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Kløverenga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2611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989 018 256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STEEN HOLDING AS</a:t>
            </a:r>
          </a:p>
        </p:txBody>
      </p:sp>
    </p:spTree>
  </p:cSld>
  <p:clrMapOvr>
    <a:masterClrMapping xmlns:a="http://schemas.openxmlformats.org/drawingml/2006/main"/>
  </p:clrMapOvr>
</p:sld>
</file>