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ddabd0870945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27d9cb2cb4f8d"/>
  </p:sldMasterIdLst>
  <p:sldIdLst>
    <p:sldId xmlns:r="http://schemas.openxmlformats.org/officeDocument/2006/relationships" id="256" r:id="Rcaebb567496c4783"/>
    <p:sldId xmlns:r="http://schemas.openxmlformats.org/officeDocument/2006/relationships" id="257" r:id="R87cebfa30e1248ba"/>
    <p:sldId xmlns:r="http://schemas.openxmlformats.org/officeDocument/2006/relationships" id="258" r:id="R386829fb772542cd"/>
    <p:sldId xmlns:r="http://schemas.openxmlformats.org/officeDocument/2006/relationships" id="259" r:id="Rfa5a29cada4d47fc"/>
    <p:sldId xmlns:r="http://schemas.openxmlformats.org/officeDocument/2006/relationships" id="260" r:id="Ra71e6e5ec35d4c9f"/>
    <p:sldId xmlns:r="http://schemas.openxmlformats.org/officeDocument/2006/relationships" id="261" r:id="Re5b76abdaa684318"/>
    <p:sldId xmlns:r="http://schemas.openxmlformats.org/officeDocument/2006/relationships" id="262" r:id="R02a5ba0d776748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27d9cb2cb4f8d" /><Relationship Type="http://schemas.openxmlformats.org/officeDocument/2006/relationships/slide" Target="/ppt/slides/slide1.xml" Id="Rcaebb567496c4783" /><Relationship Type="http://schemas.openxmlformats.org/officeDocument/2006/relationships/slide" Target="/ppt/slides/slide2.xml" Id="R87cebfa30e1248ba" /><Relationship Type="http://schemas.openxmlformats.org/officeDocument/2006/relationships/slide" Target="/ppt/slides/slide3.xml" Id="R386829fb772542cd" /><Relationship Type="http://schemas.openxmlformats.org/officeDocument/2006/relationships/slide" Target="/ppt/slides/slide4.xml" Id="Rfa5a29cada4d47fc" /><Relationship Type="http://schemas.openxmlformats.org/officeDocument/2006/relationships/slide" Target="/ppt/slides/slide5.xml" Id="Ra71e6e5ec35d4c9f" /><Relationship Type="http://schemas.openxmlformats.org/officeDocument/2006/relationships/slide" Target="/ppt/slides/slide6.xml" Id="Re5b76abdaa684318" /><Relationship Type="http://schemas.openxmlformats.org/officeDocument/2006/relationships/slide" Target="/ppt/slides/slide7.xml" Id="R02a5ba0d776748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1943b49204d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ca98b8612444d" /><Relationship Type="http://schemas.openxmlformats.org/officeDocument/2006/relationships/theme" Target="/ppt/slideMasters/theme/theme1.xml" Id="R3868256f46a642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fca98b861244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ddcb13fa84b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36b83fb9b41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2a0f8ce7241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c0c851aab48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57743da984d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5ac85c6634d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e51da96dd46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SJØNINA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SJØNINA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SJØNINA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SJØNINA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SJØNINA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SJØNINA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21 454 012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21 454 012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SJØNINA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CASPERSEN NINA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SJØNINA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Vollgate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989 022 199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SJØNINA AS</a:t>
            </a:r>
          </a:p>
        </p:txBody>
      </p:sp>
    </p:spTree>
  </p:cSld>
  <p:clrMapOvr>
    <a:masterClrMapping xmlns:a="http://schemas.openxmlformats.org/drawingml/2006/main"/>
  </p:clrMapOvr>
</p:sld>
</file>