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fe5be141c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bf00de447418c"/>
  </p:sldMasterIdLst>
  <p:sldIdLst>
    <p:sldId xmlns:r="http://schemas.openxmlformats.org/officeDocument/2006/relationships" id="256" r:id="Ra7858afb660c486c"/>
    <p:sldId xmlns:r="http://schemas.openxmlformats.org/officeDocument/2006/relationships" id="257" r:id="Rc40db86f5e374823"/>
    <p:sldId xmlns:r="http://schemas.openxmlformats.org/officeDocument/2006/relationships" id="258" r:id="R0f66144add3f4b99"/>
    <p:sldId xmlns:r="http://schemas.openxmlformats.org/officeDocument/2006/relationships" id="259" r:id="R015556b288fb453f"/>
    <p:sldId xmlns:r="http://schemas.openxmlformats.org/officeDocument/2006/relationships" id="260" r:id="Rdcd077e69eb34d72"/>
    <p:sldId xmlns:r="http://schemas.openxmlformats.org/officeDocument/2006/relationships" id="261" r:id="R185a3e910cb8438a"/>
    <p:sldId xmlns:r="http://schemas.openxmlformats.org/officeDocument/2006/relationships" id="262" r:id="R920e5403b4e8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bf00de447418c" /><Relationship Type="http://schemas.openxmlformats.org/officeDocument/2006/relationships/slide" Target="/ppt/slides/slide1.xml" Id="Ra7858afb660c486c" /><Relationship Type="http://schemas.openxmlformats.org/officeDocument/2006/relationships/slide" Target="/ppt/slides/slide2.xml" Id="Rc40db86f5e374823" /><Relationship Type="http://schemas.openxmlformats.org/officeDocument/2006/relationships/slide" Target="/ppt/slides/slide3.xml" Id="R0f66144add3f4b99" /><Relationship Type="http://schemas.openxmlformats.org/officeDocument/2006/relationships/slide" Target="/ppt/slides/slide4.xml" Id="R015556b288fb453f" /><Relationship Type="http://schemas.openxmlformats.org/officeDocument/2006/relationships/slide" Target="/ppt/slides/slide5.xml" Id="Rdcd077e69eb34d72" /><Relationship Type="http://schemas.openxmlformats.org/officeDocument/2006/relationships/slide" Target="/ppt/slides/slide6.xml" Id="R185a3e910cb8438a" /><Relationship Type="http://schemas.openxmlformats.org/officeDocument/2006/relationships/slide" Target="/ppt/slides/slide7.xml" Id="R920e5403b4e8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8bb1c5c524b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3f6cddf6f4df6" /><Relationship Type="http://schemas.openxmlformats.org/officeDocument/2006/relationships/theme" Target="/ppt/slideMasters/theme/theme1.xml" Id="Rf7a87f7a381f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b3f6cddf6f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c4ed8a8f6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5c76c9860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f2396503643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576cef39c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d6a8e537c4d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481148b0740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436be2a1a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