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2ddd930b4a41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c26f6908f14426"/>
  </p:sldMasterIdLst>
  <p:sldIdLst>
    <p:sldId xmlns:r="http://schemas.openxmlformats.org/officeDocument/2006/relationships" id="256" r:id="R2b1c835963584239"/>
    <p:sldId xmlns:r="http://schemas.openxmlformats.org/officeDocument/2006/relationships" id="257" r:id="R4e0d9b8f1ed94748"/>
    <p:sldId xmlns:r="http://schemas.openxmlformats.org/officeDocument/2006/relationships" id="258" r:id="R0acaa14162934ff9"/>
    <p:sldId xmlns:r="http://schemas.openxmlformats.org/officeDocument/2006/relationships" id="259" r:id="Rf5055b4cb61a45f5"/>
    <p:sldId xmlns:r="http://schemas.openxmlformats.org/officeDocument/2006/relationships" id="260" r:id="Ra02e348c70fb4739"/>
    <p:sldId xmlns:r="http://schemas.openxmlformats.org/officeDocument/2006/relationships" id="261" r:id="R4d0f4096cfa142d1"/>
    <p:sldId xmlns:r="http://schemas.openxmlformats.org/officeDocument/2006/relationships" id="262" r:id="Rb6538fd38f8f4f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26f6908f14426" /><Relationship Type="http://schemas.openxmlformats.org/officeDocument/2006/relationships/slide" Target="/ppt/slides/slide1.xml" Id="R2b1c835963584239" /><Relationship Type="http://schemas.openxmlformats.org/officeDocument/2006/relationships/slide" Target="/ppt/slides/slide2.xml" Id="R4e0d9b8f1ed94748" /><Relationship Type="http://schemas.openxmlformats.org/officeDocument/2006/relationships/slide" Target="/ppt/slides/slide3.xml" Id="R0acaa14162934ff9" /><Relationship Type="http://schemas.openxmlformats.org/officeDocument/2006/relationships/slide" Target="/ppt/slides/slide4.xml" Id="Rf5055b4cb61a45f5" /><Relationship Type="http://schemas.openxmlformats.org/officeDocument/2006/relationships/slide" Target="/ppt/slides/slide5.xml" Id="Ra02e348c70fb4739" /><Relationship Type="http://schemas.openxmlformats.org/officeDocument/2006/relationships/slide" Target="/ppt/slides/slide6.xml" Id="R4d0f4096cfa142d1" /><Relationship Type="http://schemas.openxmlformats.org/officeDocument/2006/relationships/slide" Target="/ppt/slides/slide7.xml" Id="Rb6538fd38f8f4f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4d6df9349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d9c03cbb149ac" /><Relationship Type="http://schemas.openxmlformats.org/officeDocument/2006/relationships/theme" Target="/ppt/slideMasters/theme/theme1.xml" Id="R378db062a01c49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cd9c03cbb149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3be6b4fb64e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7bc3a7d1c46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15dcb6d264c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cef21399b42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49084f89d48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b9abfd67a41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4f153d3ef4a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SJØELINE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ELINE CASPERSEN GRIMSMO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