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0825cf4f164c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2f7f56fcf243c8"/>
  </p:sldMasterIdLst>
  <p:sldIdLst>
    <p:sldId xmlns:r="http://schemas.openxmlformats.org/officeDocument/2006/relationships" id="256" r:id="Ra2c4ff1871944c88"/>
    <p:sldId xmlns:r="http://schemas.openxmlformats.org/officeDocument/2006/relationships" id="257" r:id="R78e488d116d64d0b"/>
    <p:sldId xmlns:r="http://schemas.openxmlformats.org/officeDocument/2006/relationships" id="258" r:id="R30a01597c0ad4952"/>
    <p:sldId xmlns:r="http://schemas.openxmlformats.org/officeDocument/2006/relationships" id="259" r:id="R01c43e6eecb741e0"/>
    <p:sldId xmlns:r="http://schemas.openxmlformats.org/officeDocument/2006/relationships" id="260" r:id="Rf988845a5c6e46ee"/>
    <p:sldId xmlns:r="http://schemas.openxmlformats.org/officeDocument/2006/relationships" id="261" r:id="Rc3ca5d61cedb4872"/>
    <p:sldId xmlns:r="http://schemas.openxmlformats.org/officeDocument/2006/relationships" id="262" r:id="Rba1366f6b0714f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2f7f56fcf243c8" /><Relationship Type="http://schemas.openxmlformats.org/officeDocument/2006/relationships/slide" Target="/ppt/slides/slide1.xml" Id="Ra2c4ff1871944c88" /><Relationship Type="http://schemas.openxmlformats.org/officeDocument/2006/relationships/slide" Target="/ppt/slides/slide2.xml" Id="R78e488d116d64d0b" /><Relationship Type="http://schemas.openxmlformats.org/officeDocument/2006/relationships/slide" Target="/ppt/slides/slide3.xml" Id="R30a01597c0ad4952" /><Relationship Type="http://schemas.openxmlformats.org/officeDocument/2006/relationships/slide" Target="/ppt/slides/slide4.xml" Id="R01c43e6eecb741e0" /><Relationship Type="http://schemas.openxmlformats.org/officeDocument/2006/relationships/slide" Target="/ppt/slides/slide5.xml" Id="Rf988845a5c6e46ee" /><Relationship Type="http://schemas.openxmlformats.org/officeDocument/2006/relationships/slide" Target="/ppt/slides/slide6.xml" Id="Rc3ca5d61cedb4872" /><Relationship Type="http://schemas.openxmlformats.org/officeDocument/2006/relationships/slide" Target="/ppt/slides/slide7.xml" Id="Rba1366f6b0714f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f70666600e41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97e99b5a04ca9" /><Relationship Type="http://schemas.openxmlformats.org/officeDocument/2006/relationships/theme" Target="/ppt/slideMasters/theme/theme1.xml" Id="Rf7f57975efd448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897e99b5a04c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dbbb4a80440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35a0d57ab42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f4337416e44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9fb2de0d34e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f4004d52545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4f4e47d8647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4fe51b30145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SJØEINAR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SJØEINAR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672 564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30 039 096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30 211 301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CASPERSEN 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Vollgate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989 022 385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